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62" r:id="rId6"/>
    <p:sldId id="259" r:id="rId7"/>
    <p:sldId id="261" r:id="rId8"/>
    <p:sldId id="263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1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94245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33900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78220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50031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98647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33827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52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00535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00794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51291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1673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88095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32326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81591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23282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3243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60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26952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4477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07470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72147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65861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29259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37323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0978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74370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07061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27483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4328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35873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98682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2994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BAA-0FF8-4E46-812C-3653B865772D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BD88-9EAF-4AD2-8BB2-08DE37637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00002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C9BAA-0FF8-4E46-812C-3653B865772D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CBD88-9EAF-4AD2-8BB2-08DE37637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510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C9BAA-0FF8-4E46-812C-3653B86577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CBD88-9EAF-4AD2-8BB2-08DE37637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644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420201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892" y="195486"/>
            <a:ext cx="8928992" cy="423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be-B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День Конституции в </a:t>
            </a:r>
            <a:r>
              <a:rPr lang="be-B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Республике Беларусь </a:t>
            </a:r>
            <a:r>
              <a:rPr lang="be-BY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e-BY" sz="2200" dirty="0">
                <a:latin typeface="Times New Roman" pitchFamily="18" charset="0"/>
                <a:cs typeface="Times New Roman" pitchFamily="18" charset="0"/>
              </a:rPr>
              <a:t>государственный праздник, который отмечается </a:t>
            </a:r>
            <a:r>
              <a:rPr lang="be-BY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ежегодно </a:t>
            </a:r>
            <a:r>
              <a:rPr lang="be-B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be-B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марта</a:t>
            </a:r>
            <a:r>
              <a:rPr lang="be-BY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e-BY" sz="2200" dirty="0">
                <a:latin typeface="Times New Roman" pitchFamily="18" charset="0"/>
                <a:cs typeface="Times New Roman" pitchFamily="18" charset="0"/>
              </a:rPr>
              <a:t>согласно Указу Президента Республики от 26 марта 1998 года №157. </a:t>
            </a:r>
            <a:endParaRPr lang="be-BY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be-BY" sz="105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be-BY" sz="105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be-BY" sz="105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be-BY" sz="105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be-BY" sz="105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be-BY" sz="105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be-BY" sz="105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be-BY" sz="105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be-BY" sz="105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be-BY" sz="105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be-BY" sz="105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be-BY" sz="105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be-B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Первая</a:t>
            </a:r>
            <a:r>
              <a:rPr lang="be-BY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Конституция БССР </a:t>
            </a:r>
            <a:r>
              <a:rPr lang="be-B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была принята на I </a:t>
            </a:r>
            <a:r>
              <a:rPr lang="be-BY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Всебелорусском съезде </a:t>
            </a:r>
            <a:r>
              <a:rPr lang="be-B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Советов </a:t>
            </a:r>
            <a:r>
              <a:rPr lang="be-BY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e-B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be-B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февраля 1919 года</a:t>
            </a:r>
            <a:r>
              <a:rPr lang="be-B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be-BY" sz="1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Документы\ПРЕЗЕНТАЦИИ\2017-2018\0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491630"/>
            <a:ext cx="2750016" cy="19430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395879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445" y="170894"/>
            <a:ext cx="8928992" cy="4902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be-B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27 </a:t>
            </a:r>
            <a:r>
              <a:rPr lang="be-B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июля 1990 года </a:t>
            </a:r>
            <a:r>
              <a:rPr lang="be-BY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была принята </a:t>
            </a:r>
            <a:r>
              <a:rPr lang="be-B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Декларация </a:t>
            </a:r>
            <a:r>
              <a:rPr lang="be-B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Верховного </a:t>
            </a:r>
            <a:r>
              <a:rPr lang="be-B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Совета «О государственном </a:t>
            </a:r>
            <a:r>
              <a:rPr lang="be-BY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суверенитете </a:t>
            </a:r>
            <a:r>
              <a:rPr lang="be-B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Республики Беларусь». </a:t>
            </a:r>
            <a:endParaRPr lang="be-BY" sz="2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be-BY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Декларация </a:t>
            </a:r>
            <a:r>
              <a:rPr lang="be-B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провозгласила «полный государственный суверенитет Республики Беларусь как верховенство, самостоятельность и полноту государственной власти республики в границах ее территории, правомочность ее законов, независимость республики во внешних отношениях». </a:t>
            </a:r>
            <a:endParaRPr lang="be-BY" sz="23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be-BY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be-B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августа 1991 </a:t>
            </a:r>
            <a:r>
              <a:rPr lang="be-BY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be-B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Декларации о государственном суверенитете специальным законом был придан статус конституционного закона, на основании которого были внесены изменения и дополнения в Конституцию 1978 года. </a:t>
            </a:r>
            <a:endParaRPr lang="be-BY" sz="23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Картинки по запросу ДЕНЬ КОНСТИТУЦИИ В БЕЛАРУСИ 2018 картинки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 descr="Картинки по запросу ДЕНЬ КОНСТИТУЦИИ В БЕЛАРУСИ 2018 картинки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883" t="5115" r="13280" b="13716"/>
          <a:stretch/>
        </p:blipFill>
        <p:spPr bwMode="auto">
          <a:xfrm>
            <a:off x="395536" y="161925"/>
            <a:ext cx="1170856" cy="1287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696712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35896" y="261690"/>
            <a:ext cx="5112568" cy="2022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be-BY" sz="2200" dirty="0" smtClean="0">
                <a:latin typeface="Times New Roman" pitchFamily="18" charset="0"/>
                <a:cs typeface="Times New Roman" pitchFamily="18" charset="0"/>
              </a:rPr>
              <a:t>15 марта 1994 года была принята новая </a:t>
            </a:r>
            <a:r>
              <a:rPr lang="be-B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Конституция Республики Беларусь, которая состоит из преамбулы, 9 разделов</a:t>
            </a:r>
            <a:r>
              <a:rPr lang="be-BY" sz="2200" dirty="0" smtClean="0">
                <a:latin typeface="Times New Roman" pitchFamily="18" charset="0"/>
                <a:cs typeface="Times New Roman" pitchFamily="18" charset="0"/>
              </a:rPr>
              <a:t> (8 глав и 146 статей). </a:t>
            </a:r>
          </a:p>
          <a:p>
            <a:pPr algn="just">
              <a:lnSpc>
                <a:spcPct val="114000"/>
              </a:lnSpc>
            </a:pPr>
            <a:endParaRPr lang="be-BY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окументы\ПРЕЗЕНТАЦИИ\2015-2016\15 марта Конституция\s001067_86666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9208"/>
            <a:ext cx="3240947" cy="24914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709962"/>
            <a:ext cx="8352928" cy="2022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4000"/>
              </a:lnSpc>
            </a:pPr>
            <a:r>
              <a:rPr lang="be-B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 ноября 1996 года </a:t>
            </a:r>
            <a:r>
              <a:rPr lang="be-B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результатам народного референдума в Конституцию </a:t>
            </a:r>
            <a:r>
              <a:rPr lang="be-BY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Республик Беларусь </a:t>
            </a:r>
            <a:r>
              <a:rPr lang="be-B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были внесены дополнения, а </a:t>
            </a:r>
            <a:endParaRPr lang="be-BY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14000"/>
              </a:lnSpc>
            </a:pPr>
            <a:r>
              <a:rPr lang="be-BY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be-B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октября 2004 года</a:t>
            </a:r>
            <a:r>
              <a:rPr lang="be-B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референдуме из Конституции было изъято положение, ограничивающее право одного лица избираться президентом более чем на два срока подряд.</a:t>
            </a:r>
            <a:endParaRPr lang="ru-RU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05288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23928" y="483518"/>
            <a:ext cx="4907403" cy="3951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гласит:</a:t>
            </a:r>
          </a:p>
          <a:p>
            <a:pPr>
              <a:lnSpc>
                <a:spcPct val="114000"/>
              </a:lnSpc>
            </a:pP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Республика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Беларусь – унитарное демократическое социально-правовое государство, которое владеет всей полнотой власти на своей территории и самостоятельно осуществляет внутреннюю и внешнюю политику.</a:t>
            </a:r>
            <a:b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Наивысшая </a:t>
            </a:r>
            <a:r>
              <a:rPr lang="ru-RU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ценность общества и государства – человек</a:t>
            </a:r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be-BY" sz="2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окументы\ПРЕЗЕНТАЦИИ\2018-2019\afisha_15_mar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235"/>
          <a:stretch/>
        </p:blipFill>
        <p:spPr bwMode="auto">
          <a:xfrm>
            <a:off x="372927" y="195486"/>
            <a:ext cx="3334977" cy="4608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789933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593472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136</Words>
  <Application>Microsoft Office PowerPoint</Application>
  <PresentationFormat>Экран (16:9)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Тема Office</vt:lpstr>
      <vt:lpstr>1_Тема Office</vt:lpstr>
      <vt:lpstr>2_Тема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VSTU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Терехова Татьяна Александровна</dc:creator>
  <cp:lastModifiedBy>VospitOtd</cp:lastModifiedBy>
  <cp:revision>13</cp:revision>
  <dcterms:created xsi:type="dcterms:W3CDTF">2016-03-14T06:40:43Z</dcterms:created>
  <dcterms:modified xsi:type="dcterms:W3CDTF">2019-03-14T09:41:48Z</dcterms:modified>
</cp:coreProperties>
</file>