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handoutMasterIdLst>
    <p:handoutMasterId r:id="rId22"/>
  </p:handoutMasterIdLst>
  <p:sldIdLst>
    <p:sldId id="1200" r:id="rId2"/>
    <p:sldId id="1191" r:id="rId3"/>
    <p:sldId id="1170" r:id="rId4"/>
    <p:sldId id="1193" r:id="rId5"/>
    <p:sldId id="345" r:id="rId6"/>
    <p:sldId id="362" r:id="rId7"/>
    <p:sldId id="352" r:id="rId8"/>
    <p:sldId id="359" r:id="rId9"/>
    <p:sldId id="1195" r:id="rId10"/>
    <p:sldId id="1194" r:id="rId11"/>
    <p:sldId id="256" r:id="rId12"/>
    <p:sldId id="364" r:id="rId13"/>
    <p:sldId id="363" r:id="rId14"/>
    <p:sldId id="1184" r:id="rId15"/>
    <p:sldId id="332" r:id="rId16"/>
    <p:sldId id="368" r:id="rId17"/>
    <p:sldId id="1196" r:id="rId18"/>
    <p:sldId id="1198" r:id="rId19"/>
    <p:sldId id="1199" r:id="rId20"/>
  </p:sldIdLst>
  <p:sldSz cx="9902825" cy="5570538"/>
  <p:notesSz cx="6888163" cy="100203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54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ежурный по САЦ" initials="ДпС" lastIdx="2" clrIdx="0">
    <p:extLst>
      <p:ext uri="{19B8F6BF-5375-455C-9EA6-DF929625EA0E}">
        <p15:presenceInfo xmlns:p15="http://schemas.microsoft.com/office/powerpoint/2012/main" xmlns="" userId="S-1-5-21-3852836404-334455545-3686333426-4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CCCC"/>
    <a:srgbClr val="FF9999"/>
    <a:srgbClr val="CC0000"/>
    <a:srgbClr val="FF5050"/>
    <a:srgbClr val="FF3300"/>
    <a:srgbClr val="FF9900"/>
    <a:srgbClr val="FF7C8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75" autoAdjust="0"/>
    <p:restoredTop sz="86384" autoAdjust="0"/>
  </p:normalViewPr>
  <p:slideViewPr>
    <p:cSldViewPr showGuides="1">
      <p:cViewPr varScale="1">
        <p:scale>
          <a:sx n="144" d="100"/>
          <a:sy n="144" d="100"/>
        </p:scale>
        <p:origin x="-642" y="-102"/>
      </p:cViewPr>
      <p:guideLst>
        <p:guide orient="horz" pos="1754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6B718FB-8865-441F-AAA4-D4FCA3B566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868AA3-E1AB-45A3-A0D8-C32A8C38F6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5F3F0-7702-4BC2-894D-452B19BC19C7}" type="datetimeFigureOut">
              <a:rPr lang="x-none" smtClean="0"/>
              <a:t>28.10.2022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56608D-9C65-4F96-AFBD-6CE1F0A633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8491"/>
            <a:ext cx="2984500" cy="501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42F2982-96E0-465E-AC94-ABBD8F24E3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18491"/>
            <a:ext cx="2984500" cy="501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D72AB-4E56-4987-AB05-9D65C57CAD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373030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84870" cy="50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37" tIns="46269" rIns="92537" bIns="46269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700" y="0"/>
            <a:ext cx="2984870" cy="50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37" tIns="46269" rIns="92537" bIns="46269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52475"/>
            <a:ext cx="6678613" cy="3757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37" tIns="46269" rIns="92537" bIns="462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517545"/>
            <a:ext cx="2984870" cy="50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37" tIns="46269" rIns="92537" bIns="46269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700" y="9517545"/>
            <a:ext cx="2984870" cy="50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37" tIns="46269" rIns="92537" bIns="4626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822FA5B-6F7F-496E-B017-2A45348288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8162997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19875" cy="37242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>
              <a:latin typeface="Arial" pitchFamily="34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D822E85-0C8C-492B-A7E7-9867C90C42F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7892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2E9C728-1170-4A72-B2B8-416988E3CBF7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0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58CD38B8-72D2-4AC7-BA66-99E799890D4F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1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DAB2B63-98A8-4909-B7B5-AC0527E6C99B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2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4FD5AA9-9E87-4EC2-8741-A6B13C70BE48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3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C242A97-0A3A-475D-BD03-60811CFC29F2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4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5DE7C33-3B7D-496D-888E-7BF47BE80554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5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C5291E2-B953-4F73-8C92-2CA0A5B4E407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6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48673EB-DB0D-48D4-8077-298C24B0E4FA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7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B33E77B-5300-446B-946E-C584BD4D959A}" type="slidenum">
              <a:rPr lang="ru-RU" altLang="ru-RU" sz="1200">
                <a:solidFill>
                  <a:prstClr val="black"/>
                </a:solidFill>
                <a:cs typeface="Arial" charset="0"/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08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21705285-3EAB-497B-B7CB-B7154424F5EE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9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0ADD253-9D2B-4ED2-B658-B4DC4E22F449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0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A0131EB-E0CA-4DD8-B86A-075E41095992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1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75F5DE9-7994-464C-9A1C-DC9792993191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2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68FA6A3-FA57-461E-9161-903197FDAB89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3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70FB67F-E4C1-4B27-9545-6F801A6B0283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4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112FB65-235D-45FB-B753-A09F191AC135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5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E4F3CA3-3732-4EF6-B791-18F1A9669246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6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35DACAF-805A-41A4-B722-DD396F6592A2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7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D947628-BC67-4C24-A370-A83CB11491C9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8" name="Rectangle 7"/>
          <p:cNvSpPr txBox="1">
            <a:spLocks noGrp="1" noChangeArrowheads="1"/>
          </p:cNvSpPr>
          <p:nvPr/>
        </p:nvSpPr>
        <p:spPr bwMode="auto">
          <a:xfrm>
            <a:off x="3850462" y="9426426"/>
            <a:ext cx="2945658" cy="5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35480D4-E9CE-45B1-AF1B-8150EA579F10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9" name="Rectangle 7"/>
          <p:cNvSpPr txBox="1">
            <a:spLocks noGrp="1" noChangeArrowheads="1"/>
          </p:cNvSpPr>
          <p:nvPr/>
        </p:nvSpPr>
        <p:spPr bwMode="auto">
          <a:xfrm>
            <a:off x="3815834" y="10234930"/>
            <a:ext cx="2917336" cy="54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1" tIns="45535" rIns="91061" bIns="45535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0F753F0-0BA2-4B38-9435-D23A516D2D8A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20" name="Rectangle 7"/>
          <p:cNvSpPr txBox="1">
            <a:spLocks noGrp="1" noChangeArrowheads="1"/>
          </p:cNvSpPr>
          <p:nvPr/>
        </p:nvSpPr>
        <p:spPr bwMode="auto">
          <a:xfrm>
            <a:off x="3815834" y="10234930"/>
            <a:ext cx="2917336" cy="54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0B8A12F-E212-4A36-A9E1-944AE23693F9}" type="slidenum">
              <a:rPr lang="ru-RU" altLang="ru-RU" sz="1200">
                <a:solidFill>
                  <a:prstClr val="black"/>
                </a:solidFill>
              </a:rPr>
              <a:pPr algn="r"/>
              <a:t>18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4538"/>
            <a:ext cx="6626225" cy="3729037"/>
          </a:xfrm>
          <a:ln/>
        </p:spPr>
      </p:sp>
      <p:sp>
        <p:nvSpPr>
          <p:cNvPr id="4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42" y="4718389"/>
            <a:ext cx="5438140" cy="4466678"/>
          </a:xfrm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C29FB13-21B2-4853-9299-6CB83AF4976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4911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19875" cy="37242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>
              <a:latin typeface="Arial" pitchFamily="34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CDDD653-460A-43C6-9D57-3B8F01B5EB3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581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7EF05830-86F6-4A41-AFF7-20EC324542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0911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37EC1B20-A001-4D37-97C7-C77F180838F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7192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ECEE28B2-CF51-439E-B15E-50F12E4D1B6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9591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A2E9C728-1170-4A72-B2B8-416988E3CBF7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0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58CD38B8-72D2-4AC7-BA66-99E799890D4F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1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ADAB2B63-98A8-4909-B7B5-AC0527E6C99B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2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44FD5AA9-9E87-4EC2-8741-A6B13C70BE48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3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EC242A97-0A3A-475D-BD03-60811CFC29F2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4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35DE7C33-3B7D-496D-888E-7BF47BE80554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5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CC5291E2-B953-4F73-8C92-2CA0A5B4E407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6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048673EB-DB0D-48D4-8077-298C24B0E4FA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7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0B33E77B-5300-446B-946E-C584BD4D959A}" type="slidenum">
              <a:rPr lang="ru-RU" altLang="ru-RU" sz="1200">
                <a:solidFill>
                  <a:prstClr val="black"/>
                </a:solidFill>
                <a:cs typeface="Arial" charset="0"/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08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21705285-3EAB-497B-B7CB-B7154424F5EE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9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60ADD253-9D2B-4ED2-B658-B4DC4E22F449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0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4A0131EB-E0CA-4DD8-B86A-075E41095992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1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075F5DE9-7994-464C-9A1C-DC9792993191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2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968FA6A3-FA57-461E-9161-903197FDAB89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3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C70FB67F-E4C1-4B27-9545-6F801A6B0283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4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E112FB65-235D-45FB-B753-A09F191AC135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5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3E4F3CA3-3732-4EF6-B791-18F1A9669246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6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135DACAF-805A-41A4-B722-DD396F6592A2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7" name="Rectangle 7"/>
          <p:cNvSpPr txBox="1">
            <a:spLocks noGrp="1" noChangeArrowheads="1"/>
          </p:cNvSpPr>
          <p:nvPr/>
        </p:nvSpPr>
        <p:spPr bwMode="auto">
          <a:xfrm>
            <a:off x="3850450" y="9431573"/>
            <a:ext cx="2945659" cy="49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4D947628-BC67-4C24-A370-A83CB11491C9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8" name="Rectangle 7"/>
          <p:cNvSpPr txBox="1">
            <a:spLocks noGrp="1" noChangeArrowheads="1"/>
          </p:cNvSpPr>
          <p:nvPr/>
        </p:nvSpPr>
        <p:spPr bwMode="auto">
          <a:xfrm>
            <a:off x="3850450" y="9426406"/>
            <a:ext cx="2945659" cy="5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735480D4-E9CE-45B1-AF1B-8150EA579F10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9" name="Rectangle 7"/>
          <p:cNvSpPr txBox="1">
            <a:spLocks noGrp="1" noChangeArrowheads="1"/>
          </p:cNvSpPr>
          <p:nvPr/>
        </p:nvSpPr>
        <p:spPr bwMode="auto">
          <a:xfrm>
            <a:off x="3815827" y="10234921"/>
            <a:ext cx="2917336" cy="54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07" tIns="45753" rIns="91507" bIns="45753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F0F753F0-0BA2-4B38-9435-D23A516D2D8A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20" name="Rectangle 7"/>
          <p:cNvSpPr txBox="1">
            <a:spLocks noGrp="1" noChangeArrowheads="1"/>
          </p:cNvSpPr>
          <p:nvPr/>
        </p:nvSpPr>
        <p:spPr bwMode="auto">
          <a:xfrm>
            <a:off x="3815827" y="10234921"/>
            <a:ext cx="2917336" cy="54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12" tIns="45756" rIns="91512" bIns="45756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422052"/>
            <a:fld id="{A0B8A12F-E212-4A36-A9E1-944AE23693F9}" type="slidenum">
              <a:rPr lang="ru-RU" altLang="ru-RU" sz="1200">
                <a:solidFill>
                  <a:prstClr val="black"/>
                </a:solidFill>
              </a:rPr>
              <a:pPr algn="r" defTabSz="422052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21462" cy="3725863"/>
          </a:xfrm>
          <a:ln/>
        </p:spPr>
      </p:sp>
      <p:sp>
        <p:nvSpPr>
          <p:cNvPr id="4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41" y="4718378"/>
            <a:ext cx="5438140" cy="4466678"/>
          </a:xfrm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E2292F1-96A4-4D17-A8B8-C16B248632B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105E993-A13C-411A-98D0-40792BA9AB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550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2E9C728-1170-4A72-B2B8-416988E3CBF7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0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58CD38B8-72D2-4AC7-BA66-99E799890D4F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1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DAB2B63-98A8-4909-B7B5-AC0527E6C99B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2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4FD5AA9-9E87-4EC2-8741-A6B13C70BE48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3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C242A97-0A3A-475D-BD03-60811CFC29F2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4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5DE7C33-3B7D-496D-888E-7BF47BE80554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5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C5291E2-B953-4F73-8C92-2CA0A5B4E407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6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48673EB-DB0D-48D4-8077-298C24B0E4FA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7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B33E77B-5300-446B-946E-C584BD4D959A}" type="slidenum">
              <a:rPr lang="ru-RU" altLang="ru-RU" sz="1200">
                <a:solidFill>
                  <a:prstClr val="black"/>
                </a:solidFill>
                <a:cs typeface="Arial" charset="0"/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08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21705285-3EAB-497B-B7CB-B7154424F5EE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9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0ADD253-9D2B-4ED2-B658-B4DC4E22F449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0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A0131EB-E0CA-4DD8-B86A-075E41095992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1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75F5DE9-7994-464C-9A1C-DC9792993191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2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68FA6A3-FA57-461E-9161-903197FDAB89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3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70FB67F-E4C1-4B27-9545-6F801A6B0283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4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112FB65-235D-45FB-B753-A09F191AC135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5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E4F3CA3-3732-4EF6-B791-18F1A9669246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6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35DACAF-805A-41A4-B722-DD396F6592A2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7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D947628-BC67-4C24-A370-A83CB11491C9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8" name="Rectangle 7"/>
          <p:cNvSpPr txBox="1">
            <a:spLocks noGrp="1" noChangeArrowheads="1"/>
          </p:cNvSpPr>
          <p:nvPr/>
        </p:nvSpPr>
        <p:spPr bwMode="auto">
          <a:xfrm>
            <a:off x="3850462" y="9426426"/>
            <a:ext cx="2945658" cy="5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35480D4-E9CE-45B1-AF1B-8150EA579F10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9" name="Rectangle 7"/>
          <p:cNvSpPr txBox="1">
            <a:spLocks noGrp="1" noChangeArrowheads="1"/>
          </p:cNvSpPr>
          <p:nvPr/>
        </p:nvSpPr>
        <p:spPr bwMode="auto">
          <a:xfrm>
            <a:off x="3815834" y="10234932"/>
            <a:ext cx="2917336" cy="5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69" tIns="45589" rIns="91169" bIns="45589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0F753F0-0BA2-4B38-9435-D23A516D2D8A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20" name="Rectangle 7"/>
          <p:cNvSpPr txBox="1">
            <a:spLocks noGrp="1" noChangeArrowheads="1"/>
          </p:cNvSpPr>
          <p:nvPr/>
        </p:nvSpPr>
        <p:spPr bwMode="auto">
          <a:xfrm>
            <a:off x="3815834" y="10234932"/>
            <a:ext cx="2917336" cy="5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92" rIns="91174" bIns="45592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0B8A12F-E212-4A36-A9E1-944AE23693F9}" type="slidenum">
              <a:rPr lang="ru-RU" altLang="ru-RU" sz="1200">
                <a:solidFill>
                  <a:prstClr val="black"/>
                </a:solidFill>
              </a:rPr>
              <a:pPr algn="r"/>
              <a:t>15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27813" cy="3729037"/>
          </a:xfrm>
          <a:ln/>
        </p:spPr>
      </p:sp>
      <p:sp>
        <p:nvSpPr>
          <p:cNvPr id="4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43" y="4718388"/>
            <a:ext cx="5438140" cy="4466678"/>
          </a:xfrm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AD94523-0E64-48D2-B17A-5765FBC12FE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2E9C728-1170-4A72-B2B8-416988E3CBF7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0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58CD38B8-72D2-4AC7-BA66-99E799890D4F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1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DAB2B63-98A8-4909-B7B5-AC0527E6C99B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2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4FD5AA9-9E87-4EC2-8741-A6B13C70BE48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3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C242A97-0A3A-475D-BD03-60811CFC29F2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4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5DE7C33-3B7D-496D-888E-7BF47BE80554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5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C5291E2-B953-4F73-8C92-2CA0A5B4E407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6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48673EB-DB0D-48D4-8077-298C24B0E4FA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7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B33E77B-5300-446B-946E-C584BD4D959A}" type="slidenum">
              <a:rPr lang="ru-RU" altLang="ru-RU" sz="1200">
                <a:solidFill>
                  <a:prstClr val="black"/>
                </a:solidFill>
                <a:cs typeface="Arial" charset="0"/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08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21705285-3EAB-497B-B7CB-B7154424F5EE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9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0ADD253-9D2B-4ED2-B658-B4DC4E22F449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0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A0131EB-E0CA-4DD8-B86A-075E41095992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1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75F5DE9-7994-464C-9A1C-DC9792993191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2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68FA6A3-FA57-461E-9161-903197FDAB89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3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70FB67F-E4C1-4B27-9545-6F801A6B0283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4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112FB65-235D-45FB-B753-A09F191AC135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5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E4F3CA3-3732-4EF6-B791-18F1A9669246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6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35DACAF-805A-41A4-B722-DD396F6592A2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7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D947628-BC67-4C24-A370-A83CB11491C9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8" name="Rectangle 7"/>
          <p:cNvSpPr txBox="1">
            <a:spLocks noGrp="1" noChangeArrowheads="1"/>
          </p:cNvSpPr>
          <p:nvPr/>
        </p:nvSpPr>
        <p:spPr bwMode="auto">
          <a:xfrm>
            <a:off x="3850462" y="9426426"/>
            <a:ext cx="2945658" cy="5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35480D4-E9CE-45B1-AF1B-8150EA579F10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9" name="Rectangle 7"/>
          <p:cNvSpPr txBox="1">
            <a:spLocks noGrp="1" noChangeArrowheads="1"/>
          </p:cNvSpPr>
          <p:nvPr/>
        </p:nvSpPr>
        <p:spPr bwMode="auto">
          <a:xfrm>
            <a:off x="3815834" y="10234930"/>
            <a:ext cx="2917336" cy="54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1" tIns="45535" rIns="91061" bIns="45535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0F753F0-0BA2-4B38-9435-D23A516D2D8A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20" name="Rectangle 7"/>
          <p:cNvSpPr txBox="1">
            <a:spLocks noGrp="1" noChangeArrowheads="1"/>
          </p:cNvSpPr>
          <p:nvPr/>
        </p:nvSpPr>
        <p:spPr bwMode="auto">
          <a:xfrm>
            <a:off x="3815834" y="10234930"/>
            <a:ext cx="2917336" cy="54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0B8A12F-E212-4A36-A9E1-944AE23693F9}" type="slidenum">
              <a:rPr lang="ru-RU" altLang="ru-RU" sz="1200">
                <a:solidFill>
                  <a:prstClr val="black"/>
                </a:solidFill>
              </a:rPr>
              <a:pPr algn="r"/>
              <a:t>16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4538"/>
            <a:ext cx="6626225" cy="3729037"/>
          </a:xfrm>
          <a:ln/>
        </p:spPr>
      </p:sp>
      <p:sp>
        <p:nvSpPr>
          <p:cNvPr id="4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42" y="4718389"/>
            <a:ext cx="5438140" cy="4466678"/>
          </a:xfrm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664CD70-6F18-402C-84F1-F0B3ECB9D4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2E9C728-1170-4A72-B2B8-416988E3CBF7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0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58CD38B8-72D2-4AC7-BA66-99E799890D4F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1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DAB2B63-98A8-4909-B7B5-AC0527E6C99B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2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4FD5AA9-9E87-4EC2-8741-A6B13C70BE48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3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C242A97-0A3A-475D-BD03-60811CFC29F2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4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5DE7C33-3B7D-496D-888E-7BF47BE80554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5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C5291E2-B953-4F73-8C92-2CA0A5B4E407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6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48673EB-DB0D-48D4-8077-298C24B0E4FA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7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B33E77B-5300-446B-946E-C584BD4D959A}" type="slidenum">
              <a:rPr lang="ru-RU" altLang="ru-RU" sz="1200">
                <a:solidFill>
                  <a:prstClr val="black"/>
                </a:solidFill>
                <a:cs typeface="Arial" charset="0"/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08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21705285-3EAB-497B-B7CB-B7154424F5EE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09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0ADD253-9D2B-4ED2-B658-B4DC4E22F449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0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A0131EB-E0CA-4DD8-B86A-075E41095992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1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75F5DE9-7994-464C-9A1C-DC9792993191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2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68FA6A3-FA57-461E-9161-903197FDAB89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3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70FB67F-E4C1-4B27-9545-6F801A6B0283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4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112FB65-235D-45FB-B753-A09F191AC135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5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E4F3CA3-3732-4EF6-B791-18F1A9669246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6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35DACAF-805A-41A4-B722-DD396F6592A2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7" name="Rectangle 7"/>
          <p:cNvSpPr txBox="1">
            <a:spLocks noGrp="1" noChangeArrowheads="1"/>
          </p:cNvSpPr>
          <p:nvPr/>
        </p:nvSpPr>
        <p:spPr bwMode="auto">
          <a:xfrm>
            <a:off x="3850462" y="9431575"/>
            <a:ext cx="2945658" cy="49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D947628-BC67-4C24-A370-A83CB11491C9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8" name="Rectangle 7"/>
          <p:cNvSpPr txBox="1">
            <a:spLocks noGrp="1" noChangeArrowheads="1"/>
          </p:cNvSpPr>
          <p:nvPr/>
        </p:nvSpPr>
        <p:spPr bwMode="auto">
          <a:xfrm>
            <a:off x="3850462" y="9426426"/>
            <a:ext cx="2945658" cy="5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35480D4-E9CE-45B1-AF1B-8150EA579F10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19" name="Rectangle 7"/>
          <p:cNvSpPr txBox="1">
            <a:spLocks noGrp="1" noChangeArrowheads="1"/>
          </p:cNvSpPr>
          <p:nvPr/>
        </p:nvSpPr>
        <p:spPr bwMode="auto">
          <a:xfrm>
            <a:off x="3815834" y="10234930"/>
            <a:ext cx="2917336" cy="54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1" tIns="45535" rIns="91061" bIns="45535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0F753F0-0BA2-4B38-9435-D23A516D2D8A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20" name="Rectangle 7"/>
          <p:cNvSpPr txBox="1">
            <a:spLocks noGrp="1" noChangeArrowheads="1"/>
          </p:cNvSpPr>
          <p:nvPr/>
        </p:nvSpPr>
        <p:spPr bwMode="auto">
          <a:xfrm>
            <a:off x="3815834" y="10234930"/>
            <a:ext cx="2917336" cy="54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38" rIns="91066" bIns="45538" anchor="b"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0B8A12F-E212-4A36-A9E1-944AE23693F9}" type="slidenum">
              <a:rPr lang="ru-RU" altLang="ru-RU" sz="1200">
                <a:solidFill>
                  <a:prstClr val="black"/>
                </a:solidFill>
              </a:rPr>
              <a:pPr algn="r"/>
              <a:t>17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4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4538"/>
            <a:ext cx="6626225" cy="3729037"/>
          </a:xfrm>
          <a:ln/>
        </p:spPr>
      </p:sp>
      <p:sp>
        <p:nvSpPr>
          <p:cNvPr id="4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42" y="4718389"/>
            <a:ext cx="5438140" cy="4466678"/>
          </a:xfrm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575530E-14F5-4AF7-ADC4-338D37E1A85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696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7853" y="911660"/>
            <a:ext cx="7427119" cy="1939372"/>
          </a:xfrm>
        </p:spPr>
        <p:txBody>
          <a:bodyPr anchor="b"/>
          <a:lstStyle>
            <a:lvl1pPr algn="ctr">
              <a:defRPr sz="487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853" y="2925823"/>
            <a:ext cx="7427119" cy="1344923"/>
          </a:xfrm>
        </p:spPr>
        <p:txBody>
          <a:bodyPr/>
          <a:lstStyle>
            <a:lvl1pPr marL="0" indent="0" algn="ctr">
              <a:buNone/>
              <a:defRPr sz="1949"/>
            </a:lvl1pPr>
            <a:lvl2pPr marL="371338" indent="0" algn="ctr">
              <a:buNone/>
              <a:defRPr sz="1624"/>
            </a:lvl2pPr>
            <a:lvl3pPr marL="742676" indent="0" algn="ctr">
              <a:buNone/>
              <a:defRPr sz="1462"/>
            </a:lvl3pPr>
            <a:lvl4pPr marL="1114014" indent="0" algn="ctr">
              <a:buNone/>
              <a:defRPr sz="1300"/>
            </a:lvl4pPr>
            <a:lvl5pPr marL="1485351" indent="0" algn="ctr">
              <a:buNone/>
              <a:defRPr sz="1300"/>
            </a:lvl5pPr>
            <a:lvl6pPr marL="1856689" indent="0" algn="ctr">
              <a:buNone/>
              <a:defRPr sz="1300"/>
            </a:lvl6pPr>
            <a:lvl7pPr marL="2228027" indent="0" algn="ctr">
              <a:buNone/>
              <a:defRPr sz="1300"/>
            </a:lvl7pPr>
            <a:lvl8pPr marL="2599365" indent="0" algn="ctr">
              <a:buNone/>
              <a:defRPr sz="1300"/>
            </a:lvl8pPr>
            <a:lvl9pPr marL="2970703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A2F98-8E32-4F75-BBDC-603FC97F53C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414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54BEB-9233-4EA7-9B7B-6B2A8A895D6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297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709" y="296580"/>
            <a:ext cx="2135297" cy="47207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819" y="296580"/>
            <a:ext cx="6282105" cy="47207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6A5AF1-0236-4529-BF7A-67D33AC35FA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561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3E281-C4AF-4DBD-943F-B791825289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152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61" y="1388767"/>
            <a:ext cx="8541187" cy="2317189"/>
          </a:xfrm>
        </p:spPr>
        <p:txBody>
          <a:bodyPr anchor="b"/>
          <a:lstStyle>
            <a:lvl1pPr>
              <a:defRPr sz="487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661" y="3727877"/>
            <a:ext cx="8541187" cy="1218555"/>
          </a:xfrm>
        </p:spPr>
        <p:txBody>
          <a:bodyPr/>
          <a:lstStyle>
            <a:lvl1pPr marL="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1pPr>
            <a:lvl2pPr marL="371338" indent="0">
              <a:buNone/>
              <a:defRPr sz="1624">
                <a:solidFill>
                  <a:schemeClr val="tx1">
                    <a:tint val="75000"/>
                  </a:schemeClr>
                </a:solidFill>
              </a:defRPr>
            </a:lvl2pPr>
            <a:lvl3pPr marL="742676" indent="0"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3pPr>
            <a:lvl4pPr marL="11140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3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668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02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5993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070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66A7A3-3E63-4216-AE74-FB687D8FC7C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5933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819" y="1482898"/>
            <a:ext cx="4208701" cy="35344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3305" y="1482898"/>
            <a:ext cx="4208701" cy="35344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4142C-D69D-4F92-BB28-9DEA701D38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759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109" y="296580"/>
            <a:ext cx="8541187" cy="107671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109" y="1365556"/>
            <a:ext cx="4189359" cy="669238"/>
          </a:xfrm>
        </p:spPr>
        <p:txBody>
          <a:bodyPr anchor="b"/>
          <a:lstStyle>
            <a:lvl1pPr marL="0" indent="0">
              <a:buNone/>
              <a:defRPr sz="1949" b="1"/>
            </a:lvl1pPr>
            <a:lvl2pPr marL="371338" indent="0">
              <a:buNone/>
              <a:defRPr sz="1624" b="1"/>
            </a:lvl2pPr>
            <a:lvl3pPr marL="742676" indent="0">
              <a:buNone/>
              <a:defRPr sz="1462" b="1"/>
            </a:lvl3pPr>
            <a:lvl4pPr marL="1114014" indent="0">
              <a:buNone/>
              <a:defRPr sz="1300" b="1"/>
            </a:lvl4pPr>
            <a:lvl5pPr marL="1485351" indent="0">
              <a:buNone/>
              <a:defRPr sz="1300" b="1"/>
            </a:lvl5pPr>
            <a:lvl6pPr marL="1856689" indent="0">
              <a:buNone/>
              <a:defRPr sz="1300" b="1"/>
            </a:lvl6pPr>
            <a:lvl7pPr marL="2228027" indent="0">
              <a:buNone/>
              <a:defRPr sz="1300" b="1"/>
            </a:lvl7pPr>
            <a:lvl8pPr marL="2599365" indent="0">
              <a:buNone/>
              <a:defRPr sz="1300" b="1"/>
            </a:lvl8pPr>
            <a:lvl9pPr marL="2970703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109" y="2034794"/>
            <a:ext cx="4189359" cy="29928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3305" y="1365556"/>
            <a:ext cx="4209990" cy="669238"/>
          </a:xfrm>
        </p:spPr>
        <p:txBody>
          <a:bodyPr anchor="b"/>
          <a:lstStyle>
            <a:lvl1pPr marL="0" indent="0">
              <a:buNone/>
              <a:defRPr sz="1949" b="1"/>
            </a:lvl1pPr>
            <a:lvl2pPr marL="371338" indent="0">
              <a:buNone/>
              <a:defRPr sz="1624" b="1"/>
            </a:lvl2pPr>
            <a:lvl3pPr marL="742676" indent="0">
              <a:buNone/>
              <a:defRPr sz="1462" b="1"/>
            </a:lvl3pPr>
            <a:lvl4pPr marL="1114014" indent="0">
              <a:buNone/>
              <a:defRPr sz="1300" b="1"/>
            </a:lvl4pPr>
            <a:lvl5pPr marL="1485351" indent="0">
              <a:buNone/>
              <a:defRPr sz="1300" b="1"/>
            </a:lvl5pPr>
            <a:lvl6pPr marL="1856689" indent="0">
              <a:buNone/>
              <a:defRPr sz="1300" b="1"/>
            </a:lvl6pPr>
            <a:lvl7pPr marL="2228027" indent="0">
              <a:buNone/>
              <a:defRPr sz="1300" b="1"/>
            </a:lvl7pPr>
            <a:lvl8pPr marL="2599365" indent="0">
              <a:buNone/>
              <a:defRPr sz="1300" b="1"/>
            </a:lvl8pPr>
            <a:lvl9pPr marL="2970703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3305" y="2034794"/>
            <a:ext cx="4209990" cy="29928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B6A0A-1F06-4A4F-B9FC-1A756562188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57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76EBA-79DD-4021-9145-531C869A047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20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C076FA-F71E-425A-9E5A-B548DC91959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175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109" y="371369"/>
            <a:ext cx="3193919" cy="1299792"/>
          </a:xfrm>
        </p:spPr>
        <p:txBody>
          <a:bodyPr anchor="b"/>
          <a:lstStyle>
            <a:lvl1pPr>
              <a:defRPr sz="25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991" y="802054"/>
            <a:ext cx="5013305" cy="3958693"/>
          </a:xfrm>
        </p:spPr>
        <p:txBody>
          <a:bodyPr/>
          <a:lstStyle>
            <a:lvl1pPr>
              <a:defRPr sz="2599"/>
            </a:lvl1pPr>
            <a:lvl2pPr>
              <a:defRPr sz="2274"/>
            </a:lvl2pPr>
            <a:lvl3pPr>
              <a:defRPr sz="1949"/>
            </a:lvl3pPr>
            <a:lvl4pPr>
              <a:defRPr sz="1624"/>
            </a:lvl4pPr>
            <a:lvl5pPr>
              <a:defRPr sz="1624"/>
            </a:lvl5pPr>
            <a:lvl6pPr>
              <a:defRPr sz="1624"/>
            </a:lvl6pPr>
            <a:lvl7pPr>
              <a:defRPr sz="1624"/>
            </a:lvl7pPr>
            <a:lvl8pPr>
              <a:defRPr sz="1624"/>
            </a:lvl8pPr>
            <a:lvl9pPr>
              <a:defRPr sz="162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109" y="1671162"/>
            <a:ext cx="3193919" cy="3096033"/>
          </a:xfrm>
        </p:spPr>
        <p:txBody>
          <a:bodyPr/>
          <a:lstStyle>
            <a:lvl1pPr marL="0" indent="0">
              <a:buNone/>
              <a:defRPr sz="1300"/>
            </a:lvl1pPr>
            <a:lvl2pPr marL="371338" indent="0">
              <a:buNone/>
              <a:defRPr sz="1137"/>
            </a:lvl2pPr>
            <a:lvl3pPr marL="742676" indent="0">
              <a:buNone/>
              <a:defRPr sz="975"/>
            </a:lvl3pPr>
            <a:lvl4pPr marL="1114014" indent="0">
              <a:buNone/>
              <a:defRPr sz="812"/>
            </a:lvl4pPr>
            <a:lvl5pPr marL="1485351" indent="0">
              <a:buNone/>
              <a:defRPr sz="812"/>
            </a:lvl5pPr>
            <a:lvl6pPr marL="1856689" indent="0">
              <a:buNone/>
              <a:defRPr sz="812"/>
            </a:lvl6pPr>
            <a:lvl7pPr marL="2228027" indent="0">
              <a:buNone/>
              <a:defRPr sz="812"/>
            </a:lvl7pPr>
            <a:lvl8pPr marL="2599365" indent="0">
              <a:buNone/>
              <a:defRPr sz="812"/>
            </a:lvl8pPr>
            <a:lvl9pPr marL="2970703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6FF19B-B227-4B3F-A2BD-A35F2E53365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594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109" y="371369"/>
            <a:ext cx="3193919" cy="1299792"/>
          </a:xfrm>
        </p:spPr>
        <p:txBody>
          <a:bodyPr anchor="b"/>
          <a:lstStyle>
            <a:lvl1pPr>
              <a:defRPr sz="25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09991" y="802054"/>
            <a:ext cx="5013305" cy="3958693"/>
          </a:xfrm>
        </p:spPr>
        <p:txBody>
          <a:bodyPr anchor="t"/>
          <a:lstStyle>
            <a:lvl1pPr marL="0" indent="0">
              <a:buNone/>
              <a:defRPr sz="2599"/>
            </a:lvl1pPr>
            <a:lvl2pPr marL="371338" indent="0">
              <a:buNone/>
              <a:defRPr sz="2274"/>
            </a:lvl2pPr>
            <a:lvl3pPr marL="742676" indent="0">
              <a:buNone/>
              <a:defRPr sz="1949"/>
            </a:lvl3pPr>
            <a:lvl4pPr marL="1114014" indent="0">
              <a:buNone/>
              <a:defRPr sz="1624"/>
            </a:lvl4pPr>
            <a:lvl5pPr marL="1485351" indent="0">
              <a:buNone/>
              <a:defRPr sz="1624"/>
            </a:lvl5pPr>
            <a:lvl6pPr marL="1856689" indent="0">
              <a:buNone/>
              <a:defRPr sz="1624"/>
            </a:lvl6pPr>
            <a:lvl7pPr marL="2228027" indent="0">
              <a:buNone/>
              <a:defRPr sz="1624"/>
            </a:lvl7pPr>
            <a:lvl8pPr marL="2599365" indent="0">
              <a:buNone/>
              <a:defRPr sz="1624"/>
            </a:lvl8pPr>
            <a:lvl9pPr marL="2970703" indent="0">
              <a:buNone/>
              <a:defRPr sz="162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109" y="1671162"/>
            <a:ext cx="3193919" cy="3096033"/>
          </a:xfrm>
        </p:spPr>
        <p:txBody>
          <a:bodyPr/>
          <a:lstStyle>
            <a:lvl1pPr marL="0" indent="0">
              <a:buNone/>
              <a:defRPr sz="1300"/>
            </a:lvl1pPr>
            <a:lvl2pPr marL="371338" indent="0">
              <a:buNone/>
              <a:defRPr sz="1137"/>
            </a:lvl2pPr>
            <a:lvl3pPr marL="742676" indent="0">
              <a:buNone/>
              <a:defRPr sz="975"/>
            </a:lvl3pPr>
            <a:lvl4pPr marL="1114014" indent="0">
              <a:buNone/>
              <a:defRPr sz="812"/>
            </a:lvl4pPr>
            <a:lvl5pPr marL="1485351" indent="0">
              <a:buNone/>
              <a:defRPr sz="812"/>
            </a:lvl5pPr>
            <a:lvl6pPr marL="1856689" indent="0">
              <a:buNone/>
              <a:defRPr sz="812"/>
            </a:lvl6pPr>
            <a:lvl7pPr marL="2228027" indent="0">
              <a:buNone/>
              <a:defRPr sz="812"/>
            </a:lvl7pPr>
            <a:lvl8pPr marL="2599365" indent="0">
              <a:buNone/>
              <a:defRPr sz="812"/>
            </a:lvl8pPr>
            <a:lvl9pPr marL="2970703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CF161-CBB9-42D2-A975-C21EE20678C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078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819" y="296580"/>
            <a:ext cx="8541187" cy="1076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819" y="1482898"/>
            <a:ext cx="8541187" cy="3534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819" y="5163064"/>
            <a:ext cx="2228136" cy="29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311" y="5163064"/>
            <a:ext cx="3342203" cy="29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3870" y="5163064"/>
            <a:ext cx="2228136" cy="29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E5B84F-7D77-4108-8499-18573E66CDC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004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742676" rtl="0" eaLnBrk="1" latinLnBrk="0" hangingPunct="1">
        <a:lnSpc>
          <a:spcPct val="90000"/>
        </a:lnSpc>
        <a:spcBef>
          <a:spcPct val="0"/>
        </a:spcBef>
        <a:buNone/>
        <a:defRPr sz="35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669" indent="-185669" algn="l" defTabSz="742676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1pPr>
      <a:lvl2pPr marL="557007" indent="-185669" algn="l" defTabSz="742676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2pPr>
      <a:lvl3pPr marL="928345" indent="-185669" algn="l" defTabSz="742676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4" kern="1200">
          <a:solidFill>
            <a:schemeClr val="tx1"/>
          </a:solidFill>
          <a:latin typeface="+mn-lt"/>
          <a:ea typeface="+mn-ea"/>
          <a:cs typeface="+mn-cs"/>
        </a:defRPr>
      </a:lvl3pPr>
      <a:lvl4pPr marL="1299682" indent="-185669" algn="l" defTabSz="742676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671020" indent="-185669" algn="l" defTabSz="742676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2042358" indent="-185669" algn="l" defTabSz="742676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413696" indent="-185669" algn="l" defTabSz="742676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785034" indent="-185669" algn="l" defTabSz="742676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3156372" indent="-185669" algn="l" defTabSz="742676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676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1pPr>
      <a:lvl2pPr marL="371338" algn="l" defTabSz="742676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2pPr>
      <a:lvl3pPr marL="742676" algn="l" defTabSz="742676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3pPr>
      <a:lvl4pPr marL="1114014" algn="l" defTabSz="742676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485351" algn="l" defTabSz="742676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1856689" algn="l" defTabSz="742676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228027" algn="l" defTabSz="742676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599365" algn="l" defTabSz="742676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2970703" algn="l" defTabSz="742676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7.png"/><Relationship Id="rId4" Type="http://schemas.openxmlformats.org/officeDocument/2006/relationships/image" Target="../media/image51.gif"/><Relationship Id="rId9" Type="http://schemas.openxmlformats.org/officeDocument/2006/relationships/image" Target="../media/image56.png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2.gif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5" Type="http://schemas.openxmlformats.org/officeDocument/2006/relationships/image" Target="../media/image5.pn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5.png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jpg"/><Relationship Id="rId5" Type="http://schemas.openxmlformats.org/officeDocument/2006/relationships/image" Target="../media/image88.jpeg"/><Relationship Id="rId10" Type="http://schemas.openxmlformats.org/officeDocument/2006/relationships/image" Target="../media/image93.jpg"/><Relationship Id="rId4" Type="http://schemas.openxmlformats.org/officeDocument/2006/relationships/image" Target="../media/image87.jpeg"/><Relationship Id="rId9" Type="http://schemas.openxmlformats.org/officeDocument/2006/relationships/image" Target="../media/image9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5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Documents and Settings\BAO\Рабочий стол\Конференция 27-28.04.2016\flaga-białorusi-5024021.jpg">
            <a:extLst>
              <a:ext uri="{FF2B5EF4-FFF2-40B4-BE49-F238E27FC236}">
                <a16:creationId xmlns:a16="http://schemas.microsoft.com/office/drawing/2014/main" xmlns="" id="{99D586A9-66B8-4139-A4B1-D4FB538B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91" y="0"/>
            <a:ext cx="9893673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2"/>
          <p:cNvSpPr txBox="1">
            <a:spLocks noChangeArrowheads="1"/>
          </p:cNvSpPr>
          <p:nvPr/>
        </p:nvSpPr>
        <p:spPr bwMode="auto">
          <a:xfrm>
            <a:off x="974245" y="94229"/>
            <a:ext cx="7949848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058" b="1" dirty="0">
                <a:solidFill>
                  <a:srgbClr val="FFFF00"/>
                </a:solidFill>
                <a:latin typeface="Arial" pitchFamily="34" charset="0"/>
              </a:rPr>
              <a:t>Министерство обороны Республики Беларусь </a:t>
            </a:r>
          </a:p>
        </p:txBody>
      </p:sp>
      <p:pic>
        <p:nvPicPr>
          <p:cNvPr id="7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575" y="796686"/>
            <a:ext cx="1559500" cy="127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09DF145-589D-4A50-8870-47A9542C9A3D}"/>
              </a:ext>
            </a:extLst>
          </p:cNvPr>
          <p:cNvSpPr/>
          <p:nvPr/>
        </p:nvSpPr>
        <p:spPr>
          <a:xfrm>
            <a:off x="288341" y="2370010"/>
            <a:ext cx="9600041" cy="1774287"/>
          </a:xfrm>
          <a:prstGeom prst="rect">
            <a:avLst/>
          </a:prstGeom>
        </p:spPr>
        <p:txBody>
          <a:bodyPr wrap="square" lIns="132038" tIns="66018" rIns="132038" bIns="66018">
            <a:spAutoFit/>
          </a:bodyPr>
          <a:lstStyle/>
          <a:p>
            <a:pPr algn="ctr"/>
            <a:r>
              <a:rPr lang="ru-RU" sz="2666" b="1" dirty="0">
                <a:solidFill>
                  <a:schemeClr val="bg1"/>
                </a:solidFill>
                <a:cs typeface="Arial" panose="020B0604020202020204" pitchFamily="34" charset="0"/>
              </a:rPr>
              <a:t>ВЫВОДЫ ИЗ ОЦЕНКИ ВОЕННО-ПОЛИТИЧЕСКОЙ ОБСТАНОВКИ ВОКРУГ РЕСПУБЛИКИ БЕЛАРУСЬ, </a:t>
            </a:r>
          </a:p>
          <a:p>
            <a:pPr algn="ctr"/>
            <a:r>
              <a:rPr lang="ru-RU" sz="2666" b="1" dirty="0">
                <a:solidFill>
                  <a:schemeClr val="bg1"/>
                </a:solidFill>
                <a:cs typeface="Arial" panose="020B0604020202020204" pitchFamily="34" charset="0"/>
              </a:rPr>
              <a:t>ЕЕ ВЛИЯНИЕ НА ВОЕННУЮ БЕЗОПАСНОСТЬ </a:t>
            </a:r>
          </a:p>
          <a:p>
            <a:pPr algn="ctr"/>
            <a:r>
              <a:rPr lang="ru-RU" sz="2666" b="1" dirty="0">
                <a:solidFill>
                  <a:schemeClr val="bg1"/>
                </a:solidFill>
                <a:cs typeface="Arial" panose="020B0604020202020204" pitchFamily="34" charset="0"/>
              </a:rPr>
              <a:t>И ПРОГНОЗ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34150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3" descr="мир 50 млн1.BMP">
            <a:extLst>
              <a:ext uri="{FF2B5EF4-FFF2-40B4-BE49-F238E27FC236}">
                <a16:creationId xmlns:a16="http://schemas.microsoft.com/office/drawing/2014/main" xmlns="" id="{65385CA8-59EC-498C-BBC1-41BCDA291B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83" b="18571"/>
          <a:stretch/>
        </p:blipFill>
        <p:spPr bwMode="auto">
          <a:xfrm>
            <a:off x="127183" y="921303"/>
            <a:ext cx="9721059" cy="424962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" name="Picture 2" descr="1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" b="13243"/>
          <a:stretch/>
        </p:blipFill>
        <p:spPr bwMode="auto">
          <a:xfrm>
            <a:off x="1063754" y="3260312"/>
            <a:ext cx="1944000" cy="115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3" name="Picture 2" descr="Снимок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37837" r="33748" b="25700"/>
          <a:stretch>
            <a:fillRect/>
          </a:stretch>
        </p:blipFill>
        <p:spPr bwMode="auto">
          <a:xfrm>
            <a:off x="6783866" y="3246289"/>
            <a:ext cx="1944000" cy="115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" name="Rectangle 38"/>
          <p:cNvSpPr>
            <a:spLocks noChangeArrowheads="1"/>
          </p:cNvSpPr>
          <p:nvPr/>
        </p:nvSpPr>
        <p:spPr bwMode="auto">
          <a:xfrm>
            <a:off x="1225754" y="4316588"/>
            <a:ext cx="1620000" cy="252000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>
            <a:glow rad="38100">
              <a:srgbClr val="FFFF00"/>
            </a:glow>
          </a:effectLst>
        </p:spPr>
        <p:txBody>
          <a:bodyPr lIns="0" tIns="0" rIns="0" bIns="0" anchor="ctr"/>
          <a:lstStyle/>
          <a:p>
            <a:pPr algn="ctr" defTabSz="910597">
              <a:lnSpc>
                <a:spcPts val="1000"/>
              </a:lnSpc>
            </a:pPr>
            <a:r>
              <a:rPr lang="ru-RU" sz="1000" b="1" dirty="0">
                <a:solidFill>
                  <a:prstClr val="black"/>
                </a:solidFill>
                <a:cs typeface="Arial" charset="0"/>
              </a:rPr>
              <a:t>Самолет </a:t>
            </a:r>
            <a:r>
              <a:rPr lang="en-US" sz="1000" b="1">
                <a:solidFill>
                  <a:prstClr val="black"/>
                </a:solidFill>
                <a:cs typeface="Arial" charset="0"/>
              </a:rPr>
              <a:t>FA-50</a:t>
            </a:r>
            <a:endParaRPr lang="ru-RU" sz="10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85" name="Rectangle 38"/>
          <p:cNvSpPr>
            <a:spLocks noChangeArrowheads="1"/>
          </p:cNvSpPr>
          <p:nvPr/>
        </p:nvSpPr>
        <p:spPr bwMode="auto">
          <a:xfrm>
            <a:off x="6969619" y="4316588"/>
            <a:ext cx="1620000" cy="252000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>
            <a:glow rad="38100">
              <a:srgbClr val="FFFF00"/>
            </a:glow>
          </a:effectLst>
        </p:spPr>
        <p:txBody>
          <a:bodyPr lIns="0" tIns="0" rIns="0" bIns="0" anchor="ctr"/>
          <a:lstStyle/>
          <a:p>
            <a:pPr algn="ctr" defTabSz="910597">
              <a:lnSpc>
                <a:spcPts val="1000"/>
              </a:lnSpc>
            </a:pPr>
            <a:r>
              <a:rPr lang="ru-RU" sz="1000" b="1" dirty="0">
                <a:solidFill>
                  <a:prstClr val="black"/>
                </a:solidFill>
                <a:cs typeface="Arial" charset="0"/>
              </a:rPr>
              <a:t>СГ К9</a:t>
            </a:r>
          </a:p>
        </p:txBody>
      </p:sp>
      <p:pic>
        <p:nvPicPr>
          <p:cNvPr id="386" name="Picture 2" descr="tank-k2-chernaya-pantera-16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10" y="3260312"/>
            <a:ext cx="1944000" cy="115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" name="Rectangle 38"/>
          <p:cNvSpPr>
            <a:spLocks noChangeArrowheads="1"/>
          </p:cNvSpPr>
          <p:nvPr/>
        </p:nvSpPr>
        <p:spPr bwMode="auto">
          <a:xfrm>
            <a:off x="4083013" y="4316588"/>
            <a:ext cx="1620000" cy="252000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>
            <a:glow rad="38100">
              <a:srgbClr val="FFFF00"/>
            </a:glow>
          </a:effectLst>
        </p:spPr>
        <p:txBody>
          <a:bodyPr lIns="0" tIns="0" rIns="0" bIns="0" anchor="ctr"/>
          <a:lstStyle/>
          <a:p>
            <a:pPr algn="ctr" defTabSz="910597"/>
            <a:r>
              <a:rPr lang="ru-RU" sz="1000" b="1" dirty="0">
                <a:solidFill>
                  <a:prstClr val="black"/>
                </a:solidFill>
                <a:cs typeface="Arial" charset="0"/>
              </a:rPr>
              <a:t>ОБТ К2 «Черная пантера»</a:t>
            </a:r>
          </a:p>
        </p:txBody>
      </p:sp>
      <p:sp>
        <p:nvSpPr>
          <p:cNvPr id="47" name="Rectangle 8">
            <a:extLst>
              <a:ext uri="{FF2B5EF4-FFF2-40B4-BE49-F238E27FC236}">
                <a16:creationId xmlns:a16="http://schemas.microsoft.com/office/drawing/2014/main" xmlns="" id="{768DCE41-5796-45F9-B197-FD4BFB8C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1" y="4778783"/>
            <a:ext cx="9832958" cy="73448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84322" tIns="42159" rIns="84322" bIns="12646" anchor="ctr">
            <a:noAutofit/>
            <a:flatTx/>
          </a:bodyPr>
          <a:lstStyle/>
          <a:p>
            <a:pPr algn="ctr" defTabSz="1160036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43" b="1" dirty="0">
                <a:solidFill>
                  <a:schemeClr val="bg1"/>
                </a:solidFill>
                <a:cs typeface="Arial" panose="020B0604020202020204" pitchFamily="34" charset="0"/>
              </a:rPr>
              <a:t>РЕАЛИЗАЦИЯ ВСЕХ ПЛАНОВ ПО НАРАЩИВАНИЮ БОЕВОГО ПОТЕНЦИАЛА СВОИХ ВООРУЖЕННЫХ СИЛ ПОЗВОЛИТ ПОЛЬШЕ САМОСТОЯТЕЛЬНО, ФАКТИЧЕСКИ БЕЗ ПОДДЕРЖКИ НАТО, ПРОВОДИТЬ ВОЕННЫЕ ОПЕРАЦИИ С ОГРАНИЧЕННЫМИ ЦЕЛЯМИ</a:t>
            </a:r>
          </a:p>
        </p:txBody>
      </p:sp>
      <p:sp>
        <p:nvSpPr>
          <p:cNvPr id="50" name="Rectangle 38"/>
          <p:cNvSpPr>
            <a:spLocks noChangeArrowheads="1"/>
          </p:cNvSpPr>
          <p:nvPr/>
        </p:nvSpPr>
        <p:spPr bwMode="auto">
          <a:xfrm>
            <a:off x="289184" y="2510183"/>
            <a:ext cx="1620000" cy="252000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>
            <a:glow rad="38100">
              <a:srgbClr val="FFFF00"/>
            </a:glow>
          </a:effectLst>
        </p:spPr>
        <p:txBody>
          <a:bodyPr lIns="0" tIns="0" rIns="0" bIns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 defTabSz="910597">
              <a:lnSpc>
                <a:spcPts val="1000"/>
              </a:lnSpc>
              <a:defRPr/>
            </a:pPr>
            <a:r>
              <a:rPr lang="ru-RU" sz="1000" b="1" spc="-30" dirty="0">
                <a:solidFill>
                  <a:prstClr val="black"/>
                </a:solidFill>
                <a:cs typeface="Arial" charset="0"/>
              </a:rPr>
              <a:t>F-35 «Лайтнинг-2»</a:t>
            </a:r>
          </a:p>
        </p:txBody>
      </p:sp>
      <p:sp>
        <p:nvSpPr>
          <p:cNvPr id="51" name="AutoShape 928"/>
          <p:cNvSpPr>
            <a:spLocks noChangeArrowheads="1"/>
          </p:cNvSpPr>
          <p:nvPr/>
        </p:nvSpPr>
        <p:spPr bwMode="auto">
          <a:xfrm>
            <a:off x="140537" y="892499"/>
            <a:ext cx="9621749" cy="394512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00B0F0">
                  <a:lumMod val="40000"/>
                  <a:lumOff val="60000"/>
                </a:srgbClr>
              </a:gs>
              <a:gs pos="42000">
                <a:schemeClr val="bg1"/>
              </a:gs>
              <a:gs pos="100000">
                <a:srgbClr val="00B0F0">
                  <a:lumMod val="40000"/>
                  <a:lumOff val="60000"/>
                </a:srgbClr>
              </a:gs>
            </a:gsLst>
            <a:lin ang="5400000" scaled="1"/>
          </a:gradFill>
          <a:ln w="9525" algn="ctr"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legacyObliqueTopRight"/>
            <a:lightRig rig="legacyFlat3" dir="b"/>
          </a:scene3d>
          <a:sp3d prstMaterial="legacyMatte">
            <a:bevelT w="0" h="0" prst="angle"/>
            <a:bevelB w="0" h="0" prst="angle"/>
            <a:extrusionClr>
              <a:srgbClr val="00CCFF"/>
            </a:extrusionClr>
          </a:sp3d>
        </p:spPr>
        <p:txBody>
          <a:bodyPr lIns="71952" tIns="10797" rIns="71952" bIns="10797" anchor="ctr">
            <a:flatTx/>
          </a:bodyPr>
          <a:lstStyle/>
          <a:p>
            <a:pPr marL="285750" indent="-285750" algn="just" defTabSz="986477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Wingdings" panose="05000000000000000000" pitchFamily="2" charset="2"/>
              <a:buChar char="q"/>
              <a:defRPr/>
            </a:pPr>
            <a:r>
              <a:rPr lang="ru-RU" sz="1400" b="1" i="1" dirty="0">
                <a:solidFill>
                  <a:prstClr val="black"/>
                </a:solidFill>
              </a:rPr>
              <a:t>Намерение ускорить приобретение </a:t>
            </a:r>
            <a:r>
              <a:rPr lang="ru-RU" sz="1400" b="1" i="1" dirty="0">
                <a:solidFill>
                  <a:srgbClr val="0000FF"/>
                </a:solidFill>
              </a:rPr>
              <a:t>американских </a:t>
            </a:r>
            <a:r>
              <a:rPr lang="ru-RU" sz="1400" b="1" i="1" dirty="0">
                <a:solidFill>
                  <a:prstClr val="black"/>
                </a:solidFill>
              </a:rPr>
              <a:t>истребителей </a:t>
            </a:r>
            <a:r>
              <a:rPr lang="en-US" sz="1400" b="1" i="1" dirty="0">
                <a:solidFill>
                  <a:prstClr val="black"/>
                </a:solidFill>
              </a:rPr>
              <a:t>F-35 </a:t>
            </a:r>
            <a:r>
              <a:rPr lang="ru-RU" sz="1400" b="1" i="1" dirty="0">
                <a:solidFill>
                  <a:prstClr val="black"/>
                </a:solidFill>
              </a:rPr>
              <a:t>«Лайтнинг-2»,  </a:t>
            </a:r>
            <a:br>
              <a:rPr lang="ru-RU" sz="1400" b="1" i="1" dirty="0">
                <a:solidFill>
                  <a:prstClr val="black"/>
                </a:solidFill>
              </a:rPr>
            </a:br>
            <a:r>
              <a:rPr lang="ru-RU" sz="1400" b="1" i="1" dirty="0">
                <a:solidFill>
                  <a:prstClr val="black"/>
                </a:solidFill>
              </a:rPr>
              <a:t>ЗРК «</a:t>
            </a:r>
            <a:r>
              <a:rPr lang="ru-RU" sz="1400" b="1" i="1" dirty="0" err="1">
                <a:solidFill>
                  <a:prstClr val="black"/>
                </a:solidFill>
              </a:rPr>
              <a:t>Пэтриот</a:t>
            </a:r>
            <a:r>
              <a:rPr lang="ru-RU" sz="1400" b="1" i="1" dirty="0">
                <a:solidFill>
                  <a:prstClr val="black"/>
                </a:solidFill>
              </a:rPr>
              <a:t>», РСЗО «</a:t>
            </a:r>
            <a:r>
              <a:rPr lang="ru-RU" sz="1400" b="1" i="1" dirty="0" err="1">
                <a:solidFill>
                  <a:prstClr val="black"/>
                </a:solidFill>
              </a:rPr>
              <a:t>Хаймарс</a:t>
            </a:r>
            <a:r>
              <a:rPr lang="ru-RU" sz="1400" b="1" i="1" dirty="0">
                <a:solidFill>
                  <a:prstClr val="black"/>
                </a:solidFill>
              </a:rPr>
              <a:t>», ОБТ </a:t>
            </a:r>
            <a:r>
              <a:rPr lang="en-US" sz="1400" b="1" i="1" dirty="0">
                <a:solidFill>
                  <a:prstClr val="black"/>
                </a:solidFill>
              </a:rPr>
              <a:t>«</a:t>
            </a:r>
            <a:r>
              <a:rPr lang="ru-RU" sz="1400" b="1" i="1" dirty="0" err="1">
                <a:solidFill>
                  <a:prstClr val="black"/>
                </a:solidFill>
              </a:rPr>
              <a:t>Абрамс</a:t>
            </a:r>
            <a:r>
              <a:rPr lang="ru-RU" sz="1400" b="1" i="1" dirty="0">
                <a:solidFill>
                  <a:prstClr val="black"/>
                </a:solidFill>
              </a:rPr>
              <a:t>»</a:t>
            </a:r>
          </a:p>
        </p:txBody>
      </p:sp>
      <p:pic>
        <p:nvPicPr>
          <p:cNvPr id="53" name="Picture 2" descr="D:\Шинкевич Е.В\ЭБД\Рабочая\2021\06 Июнь\14\Картинки\ПУ ПЭТРИОТ.jpg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8" t="22978" r="28111" b="12664"/>
          <a:stretch/>
        </p:blipFill>
        <p:spPr bwMode="auto">
          <a:xfrm>
            <a:off x="7728603" y="1365384"/>
            <a:ext cx="1944000" cy="11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a82ad283cd18b34c0978354803260bf6"/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" r="-1"/>
          <a:stretch/>
        </p:blipFill>
        <p:spPr bwMode="auto">
          <a:xfrm>
            <a:off x="5111560" y="1348698"/>
            <a:ext cx="1944000" cy="11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imars-2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2" y="1358183"/>
            <a:ext cx="1944000" cy="11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F-35A_AW1_FP18-02112-0056_PR"/>
          <p:cNvPicPr preferRelativeResize="0"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653" r="20115" b="10568"/>
          <a:stretch/>
        </p:blipFill>
        <p:spPr bwMode="auto">
          <a:xfrm>
            <a:off x="127184" y="1323956"/>
            <a:ext cx="1944000" cy="115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utoShape 928"/>
          <p:cNvSpPr>
            <a:spLocks noChangeArrowheads="1"/>
          </p:cNvSpPr>
          <p:nvPr/>
        </p:nvSpPr>
        <p:spPr bwMode="auto">
          <a:xfrm>
            <a:off x="114504" y="2835641"/>
            <a:ext cx="9621749" cy="394512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00B0F0">
                  <a:lumMod val="40000"/>
                  <a:lumOff val="60000"/>
                </a:srgbClr>
              </a:gs>
              <a:gs pos="42000">
                <a:schemeClr val="bg1"/>
              </a:gs>
              <a:gs pos="100000">
                <a:srgbClr val="00B0F0">
                  <a:lumMod val="40000"/>
                  <a:lumOff val="60000"/>
                </a:srgbClr>
              </a:gs>
            </a:gsLst>
            <a:lin ang="5400000" scaled="1"/>
          </a:gradFill>
          <a:ln w="9525" algn="ctr"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legacyObliqueTopRight"/>
            <a:lightRig rig="legacyFlat3" dir="b"/>
          </a:scene3d>
          <a:sp3d prstMaterial="legacyMatte">
            <a:bevelT w="0" h="0" prst="angle"/>
            <a:bevelB w="0" h="0" prst="angle"/>
            <a:extrusionClr>
              <a:srgbClr val="00CCFF"/>
            </a:extrusionClr>
          </a:sp3d>
        </p:spPr>
        <p:txBody>
          <a:bodyPr lIns="71952" tIns="10797" rIns="71952" bIns="10797" anchor="ctr">
            <a:flatTx/>
          </a:bodyPr>
          <a:lstStyle/>
          <a:p>
            <a:pPr marL="285750" indent="-285750" algn="just" defTabSz="986477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Wingdings" panose="05000000000000000000" pitchFamily="2" charset="2"/>
              <a:buChar char="q"/>
              <a:defRPr/>
            </a:pPr>
            <a:r>
              <a:rPr lang="ru-RU" sz="1400" b="1" i="1" dirty="0">
                <a:solidFill>
                  <a:prstClr val="black"/>
                </a:solidFill>
              </a:rPr>
              <a:t>Подписан контракт на поставки </a:t>
            </a:r>
            <a:r>
              <a:rPr lang="ru-RU" sz="1400" b="1" i="1" dirty="0">
                <a:solidFill>
                  <a:srgbClr val="0000FF"/>
                </a:solidFill>
              </a:rPr>
              <a:t>корейских </a:t>
            </a:r>
            <a:r>
              <a:rPr lang="ru-RU" sz="1400" b="1" i="1" dirty="0">
                <a:solidFill>
                  <a:prstClr val="black"/>
                </a:solidFill>
              </a:rPr>
              <a:t>самолетов </a:t>
            </a:r>
            <a:r>
              <a:rPr lang="en-US" sz="1400" b="1" i="1" dirty="0">
                <a:solidFill>
                  <a:prstClr val="black"/>
                </a:solidFill>
              </a:rPr>
              <a:t>F</a:t>
            </a:r>
            <a:r>
              <a:rPr lang="ru-RU" sz="1400" b="1" i="1" dirty="0">
                <a:solidFill>
                  <a:prstClr val="black"/>
                </a:solidFill>
              </a:rPr>
              <a:t>А</a:t>
            </a:r>
            <a:r>
              <a:rPr lang="en-US" sz="1400" b="1" i="1" dirty="0">
                <a:solidFill>
                  <a:prstClr val="black"/>
                </a:solidFill>
              </a:rPr>
              <a:t>-</a:t>
            </a:r>
            <a:r>
              <a:rPr lang="ru-RU" sz="1400" b="1" i="1" dirty="0">
                <a:solidFill>
                  <a:prstClr val="black"/>
                </a:solidFill>
              </a:rPr>
              <a:t>50, ОБТ К2 </a:t>
            </a:r>
            <a:r>
              <a:rPr lang="en-US" sz="1400" b="1" i="1" dirty="0">
                <a:solidFill>
                  <a:prstClr val="black"/>
                </a:solidFill>
              </a:rPr>
              <a:t>«</a:t>
            </a:r>
            <a:r>
              <a:rPr lang="ru-RU" sz="1400" b="1" i="1" dirty="0">
                <a:solidFill>
                  <a:prstClr val="black"/>
                </a:solidFill>
              </a:rPr>
              <a:t>Черная пантера», самоходных гаубиц К9</a:t>
            </a: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2781372" y="2510183"/>
            <a:ext cx="1620000" cy="252000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>
            <a:glow rad="38100">
              <a:srgbClr val="FFFF00"/>
            </a:glow>
          </a:effectLst>
        </p:spPr>
        <p:txBody>
          <a:bodyPr lIns="0" tIns="0" rIns="0" bIns="0" anchor="ctr"/>
          <a:lstStyle/>
          <a:p>
            <a:pPr algn="ctr" defTabSz="910597">
              <a:lnSpc>
                <a:spcPts val="1000"/>
              </a:lnSpc>
            </a:pPr>
            <a:r>
              <a:rPr lang="ru-RU" sz="1000" b="1" dirty="0">
                <a:solidFill>
                  <a:prstClr val="black"/>
                </a:solidFill>
                <a:cs typeface="Arial" charset="0"/>
              </a:rPr>
              <a:t>РСЗО «</a:t>
            </a:r>
            <a:r>
              <a:rPr lang="ru-RU" sz="1000" b="1" dirty="0" err="1">
                <a:solidFill>
                  <a:prstClr val="black"/>
                </a:solidFill>
                <a:cs typeface="Arial" charset="0"/>
              </a:rPr>
              <a:t>Хаймарс</a:t>
            </a:r>
            <a:r>
              <a:rPr lang="ru-RU" sz="1000" b="1" dirty="0">
                <a:solidFill>
                  <a:prstClr val="black"/>
                </a:solidFill>
                <a:cs typeface="Arial" charset="0"/>
              </a:rPr>
              <a:t>»</a:t>
            </a: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5349619" y="2510183"/>
            <a:ext cx="1620000" cy="252000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>
            <a:glow rad="38100">
              <a:srgbClr val="FFFF00"/>
            </a:glow>
          </a:effectLst>
        </p:spPr>
        <p:txBody>
          <a:bodyPr lIns="0" tIns="0" rIns="0" bIns="0" anchor="ctr"/>
          <a:lstStyle/>
          <a:p>
            <a:pPr algn="ctr" defTabSz="910597">
              <a:lnSpc>
                <a:spcPts val="1000"/>
              </a:lnSpc>
            </a:pPr>
            <a:r>
              <a:rPr lang="ru-RU" sz="1000" b="1" dirty="0">
                <a:solidFill>
                  <a:prstClr val="black"/>
                </a:solidFill>
                <a:cs typeface="Arial" charset="0"/>
              </a:rPr>
              <a:t>ОБТ «</a:t>
            </a:r>
            <a:r>
              <a:rPr lang="ru-RU" sz="1000" b="1" dirty="0" err="1">
                <a:solidFill>
                  <a:prstClr val="black"/>
                </a:solidFill>
                <a:cs typeface="Arial" charset="0"/>
              </a:rPr>
              <a:t>Абрамс</a:t>
            </a:r>
            <a:r>
              <a:rPr lang="ru-RU" sz="1000" b="1" dirty="0">
                <a:solidFill>
                  <a:prstClr val="black"/>
                </a:solidFill>
                <a:cs typeface="Arial" charset="0"/>
              </a:rPr>
              <a:t>»</a:t>
            </a:r>
          </a:p>
        </p:txBody>
      </p:sp>
      <p:sp>
        <p:nvSpPr>
          <p:cNvPr id="41" name="Rectangle 38"/>
          <p:cNvSpPr>
            <a:spLocks noChangeArrowheads="1"/>
          </p:cNvSpPr>
          <p:nvPr/>
        </p:nvSpPr>
        <p:spPr bwMode="auto">
          <a:xfrm>
            <a:off x="7917866" y="2510183"/>
            <a:ext cx="1620000" cy="252000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>
            <a:glow rad="38100">
              <a:srgbClr val="FFFF00"/>
            </a:glow>
          </a:effectLst>
        </p:spPr>
        <p:txBody>
          <a:bodyPr lIns="0" tIns="0" rIns="0" bIns="0" anchor="ctr"/>
          <a:lstStyle/>
          <a:p>
            <a:pPr algn="ctr" defTabSz="910597">
              <a:lnSpc>
                <a:spcPts val="1000"/>
              </a:lnSpc>
              <a:defRPr/>
            </a:pPr>
            <a:r>
              <a:rPr lang="ru-RU" sz="1000" b="1" dirty="0">
                <a:solidFill>
                  <a:prstClr val="black"/>
                </a:solidFill>
                <a:cs typeface="Arial" charset="0"/>
              </a:rPr>
              <a:t>ЗРК «</a:t>
            </a:r>
            <a:r>
              <a:rPr lang="ru-RU" sz="1000" b="1" dirty="0" err="1">
                <a:solidFill>
                  <a:prstClr val="black"/>
                </a:solidFill>
                <a:cs typeface="Arial" charset="0"/>
              </a:rPr>
              <a:t>Пэтриот</a:t>
            </a:r>
            <a:r>
              <a:rPr lang="ru-RU" sz="1000" b="1" dirty="0">
                <a:solidFill>
                  <a:prstClr val="black"/>
                </a:solidFill>
                <a:cs typeface="Arial" charset="0"/>
              </a:rPr>
              <a:t>»</a:t>
            </a:r>
          </a:p>
        </p:txBody>
      </p:sp>
      <p:sp>
        <p:nvSpPr>
          <p:cNvPr id="45" name="Text Box 32">
            <a:extLst>
              <a:ext uri="{FF2B5EF4-FFF2-40B4-BE49-F238E27FC236}">
                <a16:creationId xmlns:a16="http://schemas.microsoft.com/office/drawing/2014/main" xmlns="" id="{89D7910E-26C0-41C3-A905-D2861218DE43}"/>
              </a:ext>
            </a:extLst>
          </p:cNvPr>
          <p:cNvSpPr txBox="1"/>
          <p:nvPr/>
        </p:nvSpPr>
        <p:spPr>
          <a:xfrm>
            <a:off x="466018" y="73915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МЕРОПРИЯТИЯ ПО ПОВЫШЕНИЮ БОЕВОГО ПОТЕНЦИАЛА ВООРУЖЕННЫХ СИЛ ПОЛЬШИ</a:t>
            </a:r>
          </a:p>
        </p:txBody>
      </p:sp>
      <p:sp>
        <p:nvSpPr>
          <p:cNvPr id="48" name="CustomShape 3">
            <a:extLst>
              <a:ext uri="{FF2B5EF4-FFF2-40B4-BE49-F238E27FC236}">
                <a16:creationId xmlns:a16="http://schemas.microsoft.com/office/drawing/2014/main" xmlns="" id="{88492E2C-50F4-4512-BB6B-EFC8975E2C26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10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9" name="Рисунок 9">
            <a:extLst>
              <a:ext uri="{FF2B5EF4-FFF2-40B4-BE49-F238E27FC236}">
                <a16:creationId xmlns:a16="http://schemas.microsoft.com/office/drawing/2014/main" xmlns="" id="{2CEFD1A3-9510-4D8C-ADD2-19FADDDA04D1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  <p:sp>
        <p:nvSpPr>
          <p:cNvPr id="52" name="Блок-схема: процесс 51">
            <a:extLst>
              <a:ext uri="{FF2B5EF4-FFF2-40B4-BE49-F238E27FC236}">
                <a16:creationId xmlns:a16="http://schemas.microsoft.com/office/drawing/2014/main" xmlns="" id="{499A4787-24FD-4109-BBFA-C3C4A10634D3}"/>
              </a:ext>
            </a:extLst>
          </p:cNvPr>
          <p:cNvSpPr/>
          <p:nvPr/>
        </p:nvSpPr>
        <p:spPr>
          <a:xfrm>
            <a:off x="1010845" y="568983"/>
            <a:ext cx="7505088" cy="352320"/>
          </a:xfrm>
          <a:prstGeom prst="flowChartProcess">
            <a:avLst/>
          </a:prstGeom>
          <a:noFill/>
          <a:ln w="6350">
            <a:noFill/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anchor="ctr"/>
          <a:lstStyle/>
          <a:p>
            <a:pPr marL="179388" algn="ctr" defTabSz="914400">
              <a:lnSpc>
                <a:spcPts val="2133"/>
              </a:lnSpc>
              <a:buClr>
                <a:srgbClr val="FF0000"/>
              </a:buClr>
            </a:pPr>
            <a:r>
              <a:rPr lang="ru-RU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ЗАКУПКА СОВРЕМЕННЫХ ОБРАЗЦОВ ВВСТ</a:t>
            </a:r>
          </a:p>
        </p:txBody>
      </p:sp>
    </p:spTree>
    <p:extLst>
      <p:ext uri="{BB962C8B-B14F-4D97-AF65-F5344CB8AC3E}">
        <p14:creationId xmlns:p14="http://schemas.microsoft.com/office/powerpoint/2010/main" val="3078171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3" descr="мир 50 млн1.BMP">
            <a:extLst>
              <a:ext uri="{FF2B5EF4-FFF2-40B4-BE49-F238E27FC236}">
                <a16:creationId xmlns:a16="http://schemas.microsoft.com/office/drawing/2014/main" xmlns="" id="{6A9AE83A-3AE2-4E0B-8A24-BDFCB265FF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83" b="18571"/>
          <a:stretch/>
        </p:blipFill>
        <p:spPr bwMode="auto">
          <a:xfrm>
            <a:off x="1" y="580024"/>
            <a:ext cx="9902824" cy="4860540"/>
          </a:xfrm>
          <a:prstGeom prst="rect">
            <a:avLst/>
          </a:prstGeom>
          <a:solidFill>
            <a:srgbClr val="FFFF99"/>
          </a:solidFill>
          <a:ln>
            <a:noFill/>
          </a:ln>
        </p:spPr>
      </p:pic>
      <p:pic>
        <p:nvPicPr>
          <p:cNvPr id="1026" name="Picture 2" descr="Автоматически созданный замещающий текст:&#10;оборонных расходов Польши и &#10;с:эетенппз &#10;О.ев о и &#10;1,8 &#10;2022 2023 &#10;от ВВП, план &#10;0,75 ро,вд &#10;2022 2023 &#10;12 5 Д &#10;2022 &#10;2023 ">
            <a:extLst>
              <a:ext uri="{FF2B5EF4-FFF2-40B4-BE49-F238E27FC236}">
                <a16:creationId xmlns:a16="http://schemas.microsoft.com/office/drawing/2014/main" xmlns="" id="{8237FC15-81A0-44DF-B539-4C60C6863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1" r="25959"/>
          <a:stretch/>
        </p:blipFill>
        <p:spPr bwMode="auto">
          <a:xfrm>
            <a:off x="5037975" y="1063551"/>
            <a:ext cx="4658829" cy="11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57496DE-D510-4015-851B-B6AEAE605009}"/>
              </a:ext>
            </a:extLst>
          </p:cNvPr>
          <p:cNvSpPr/>
          <p:nvPr/>
        </p:nvSpPr>
        <p:spPr>
          <a:xfrm>
            <a:off x="4955452" y="580025"/>
            <a:ext cx="4812622" cy="208024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54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E72CBF-CFA9-4F77-A9EA-51AAAB0BE52C}"/>
              </a:ext>
            </a:extLst>
          </p:cNvPr>
          <p:cNvSpPr txBox="1"/>
          <p:nvPr/>
        </p:nvSpPr>
        <p:spPr>
          <a:xfrm>
            <a:off x="5422226" y="626607"/>
            <a:ext cx="388610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ts val="1137"/>
              </a:lnSpc>
              <a:buFont typeface="Wingdings" panose="05000000000000000000" pitchFamily="2" charset="2"/>
              <a:buChar char="q"/>
            </a:pPr>
            <a:r>
              <a:rPr lang="ru-RU" sz="1137" b="1" dirty="0">
                <a:cs typeface="Arial" panose="020B0604020202020204" pitchFamily="34" charset="0"/>
              </a:rPr>
              <a:t>ДИНАМИКА ОБОРОННЫХ РАСХОДОВ СТРАН БАЛТИИ (МЛРД. ЕВРО И % ОТ ВВП)</a:t>
            </a:r>
            <a:endParaRPr lang="x-none" sz="1137" b="1" dirty="0"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C86809D-3E21-4BE3-9F31-2CE1782FA337}"/>
              </a:ext>
            </a:extLst>
          </p:cNvPr>
          <p:cNvSpPr/>
          <p:nvPr/>
        </p:nvSpPr>
        <p:spPr>
          <a:xfrm>
            <a:off x="5067983" y="2298683"/>
            <a:ext cx="1170334" cy="2545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3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Эстония</a:t>
            </a:r>
            <a:endParaRPr lang="x-none" sz="113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B75AC974-9A2B-4A0A-8D0B-A76DC6818DF1}"/>
              </a:ext>
            </a:extLst>
          </p:cNvPr>
          <p:cNvSpPr/>
          <p:nvPr/>
        </p:nvSpPr>
        <p:spPr>
          <a:xfrm>
            <a:off x="6785973" y="2298684"/>
            <a:ext cx="1170334" cy="228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3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Литва</a:t>
            </a:r>
            <a:endParaRPr lang="x-none" sz="113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8A4C0E90-D29E-4B7E-98E2-07CD2BBE3D13}"/>
              </a:ext>
            </a:extLst>
          </p:cNvPr>
          <p:cNvSpPr/>
          <p:nvPr/>
        </p:nvSpPr>
        <p:spPr>
          <a:xfrm>
            <a:off x="8503963" y="2288864"/>
            <a:ext cx="1170334" cy="2283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3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Латвия</a:t>
            </a:r>
            <a:endParaRPr lang="x-none" sz="113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D:\База 2 отдела\07 Графика\01) Флаги\02) Обычные флаги\estonia_.gif">
            <a:extLst>
              <a:ext uri="{FF2B5EF4-FFF2-40B4-BE49-F238E27FC236}">
                <a16:creationId xmlns:a16="http://schemas.microsoft.com/office/drawing/2014/main" xmlns="" id="{490D756B-173F-42B3-BE5F-D1B7A042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3" y="2358416"/>
            <a:ext cx="307027" cy="18178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База 2 отдела\07 Графика\01) Флаги\02) Обычные флаги\latvia_s.gif">
            <a:extLst>
              <a:ext uri="{FF2B5EF4-FFF2-40B4-BE49-F238E27FC236}">
                <a16:creationId xmlns:a16="http://schemas.microsoft.com/office/drawing/2014/main" xmlns="" id="{4FDBC740-BD8D-4FEF-B090-478714E5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024" y="2323666"/>
            <a:ext cx="307027" cy="1586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База 2 отдела\07 Графика\01) Флаги\02) Обычные флаги\lithuani.gif">
            <a:extLst>
              <a:ext uri="{FF2B5EF4-FFF2-40B4-BE49-F238E27FC236}">
                <a16:creationId xmlns:a16="http://schemas.microsoft.com/office/drawing/2014/main" xmlns="" id="{A7E05E07-E41D-418C-ADE6-87E7A7714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725" y="2334621"/>
            <a:ext cx="307027" cy="17176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572FE0DD-DC46-4A14-A932-523F3BEF6E82}"/>
              </a:ext>
            </a:extLst>
          </p:cNvPr>
          <p:cNvSpPr/>
          <p:nvPr/>
        </p:nvSpPr>
        <p:spPr>
          <a:xfrm>
            <a:off x="19187" y="580024"/>
            <a:ext cx="4831379" cy="208024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543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A3FA465-96E9-4052-921D-B07417F7976C}"/>
              </a:ext>
            </a:extLst>
          </p:cNvPr>
          <p:cNvSpPr/>
          <p:nvPr/>
        </p:nvSpPr>
        <p:spPr>
          <a:xfrm>
            <a:off x="4955452" y="2725587"/>
            <a:ext cx="4812622" cy="21165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543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5B317F7D-011D-493E-A14F-206FFDC0723C}"/>
              </a:ext>
            </a:extLst>
          </p:cNvPr>
          <p:cNvSpPr/>
          <p:nvPr/>
        </p:nvSpPr>
        <p:spPr>
          <a:xfrm>
            <a:off x="19187" y="2725586"/>
            <a:ext cx="4831379" cy="211656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543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033C1B-1F2F-4E8B-9378-4CAD92B2BBFC}"/>
              </a:ext>
            </a:extLst>
          </p:cNvPr>
          <p:cNvSpPr txBox="1"/>
          <p:nvPr/>
        </p:nvSpPr>
        <p:spPr>
          <a:xfrm>
            <a:off x="-66920" y="626607"/>
            <a:ext cx="3886109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ts val="1137"/>
              </a:lnSpc>
              <a:buFont typeface="Wingdings" panose="05000000000000000000" pitchFamily="2" charset="2"/>
              <a:buChar char="q"/>
            </a:pPr>
            <a:r>
              <a:rPr lang="ru-RU" sz="1137" b="1" dirty="0">
                <a:cs typeface="Arial" panose="020B0604020202020204" pitchFamily="34" charset="0"/>
              </a:rPr>
              <a:t>МЕРОПРИЯТИЯ В ЛИТВЕ</a:t>
            </a:r>
            <a:endParaRPr lang="x-none" sz="1137" b="1" dirty="0"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790C61-46A4-431E-9B60-B074A7A7C52F}"/>
              </a:ext>
            </a:extLst>
          </p:cNvPr>
          <p:cNvSpPr txBox="1"/>
          <p:nvPr/>
        </p:nvSpPr>
        <p:spPr>
          <a:xfrm>
            <a:off x="-106782" y="2785177"/>
            <a:ext cx="3886109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ts val="1137"/>
              </a:lnSpc>
              <a:buFont typeface="Wingdings" panose="05000000000000000000" pitchFamily="2" charset="2"/>
              <a:buChar char="q"/>
            </a:pPr>
            <a:r>
              <a:rPr lang="ru-RU" sz="1137" b="1" dirty="0">
                <a:cs typeface="Arial" panose="020B0604020202020204" pitchFamily="34" charset="0"/>
              </a:rPr>
              <a:t>МЕРОПРИЯТИЯ В ЛАТВИИ</a:t>
            </a:r>
            <a:endParaRPr lang="x-none" sz="1137" b="1" dirty="0"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FC3921C-FC59-465C-A5A3-BDAA6B47795D}"/>
              </a:ext>
            </a:extLst>
          </p:cNvPr>
          <p:cNvSpPr txBox="1"/>
          <p:nvPr/>
        </p:nvSpPr>
        <p:spPr>
          <a:xfrm>
            <a:off x="5037975" y="2807880"/>
            <a:ext cx="3886109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ts val="1137"/>
              </a:lnSpc>
              <a:buFont typeface="Wingdings" panose="05000000000000000000" pitchFamily="2" charset="2"/>
              <a:buChar char="q"/>
            </a:pPr>
            <a:r>
              <a:rPr lang="ru-RU" sz="1137" b="1" dirty="0">
                <a:cs typeface="Arial" panose="020B0604020202020204" pitchFamily="34" charset="0"/>
              </a:rPr>
              <a:t>МЕРОПРИЯТИЯ В ЭСТОНИИ</a:t>
            </a:r>
            <a:endParaRPr lang="x-none" sz="1137" b="1" dirty="0">
              <a:cs typeface="Arial" panose="020B0604020202020204" pitchFamily="34" charset="0"/>
            </a:endParaRPr>
          </a:p>
        </p:txBody>
      </p:sp>
      <p:pic>
        <p:nvPicPr>
          <p:cNvPr id="65" name="Picture 2" descr="U:\00 Документы 2022\02) Доклад МО\01) Январь\17.01\01) Рабочая\14.01\Литва.jpg">
            <a:extLst>
              <a:ext uri="{FF2B5EF4-FFF2-40B4-BE49-F238E27FC236}">
                <a16:creationId xmlns:a16="http://schemas.microsoft.com/office/drawing/2014/main" xmlns="" id="{54157918-685C-42E6-860D-4AE029DFB22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22" y="690431"/>
            <a:ext cx="1198866" cy="6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60949E9-143B-4071-B984-DC97F11C0C95}"/>
              </a:ext>
            </a:extLst>
          </p:cNvPr>
          <p:cNvSpPr txBox="1"/>
          <p:nvPr/>
        </p:nvSpPr>
        <p:spPr>
          <a:xfrm>
            <a:off x="45676" y="908994"/>
            <a:ext cx="35705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086" indent="-232086" algn="just">
              <a:lnSpc>
                <a:spcPts val="1218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137" b="1" dirty="0">
                <a:cs typeface="Arial" panose="020B0604020202020204" pitchFamily="34" charset="0"/>
              </a:rPr>
              <a:t>намерения ускорить строительство нового полигона в районе </a:t>
            </a:r>
            <a:r>
              <a:rPr lang="ru-RU" sz="1137" b="1" dirty="0" err="1">
                <a:cs typeface="Arial" panose="020B0604020202020204" pitchFamily="34" charset="0"/>
              </a:rPr>
              <a:t>н.п.Руднинкай</a:t>
            </a:r>
            <a:r>
              <a:rPr lang="ru-RU" sz="1137" b="1" dirty="0">
                <a:cs typeface="Arial" panose="020B0604020202020204" pitchFamily="34" charset="0"/>
              </a:rPr>
              <a:t> (удаление от </a:t>
            </a:r>
            <a:r>
              <a:rPr lang="ru-RU" sz="1137" b="1" dirty="0" err="1">
                <a:cs typeface="Arial" panose="020B0604020202020204" pitchFamily="34" charset="0"/>
              </a:rPr>
              <a:t>ГГр</a:t>
            </a:r>
            <a:r>
              <a:rPr lang="ru-RU" sz="1137" b="1" dirty="0">
                <a:cs typeface="Arial" panose="020B0604020202020204" pitchFamily="34" charset="0"/>
              </a:rPr>
              <a:t> РБ – 20 км);</a:t>
            </a:r>
          </a:p>
          <a:p>
            <a:pPr marL="232086" indent="-232086" algn="just">
              <a:lnSpc>
                <a:spcPts val="1218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137" b="1" dirty="0">
                <a:cs typeface="Arial" panose="020B0604020202020204" pitchFamily="34" charset="0"/>
              </a:rPr>
              <a:t>строительство трех новых мобильных лагерей контейнерного типа для размещения иностранных военнослужащих (в </a:t>
            </a:r>
            <a:r>
              <a:rPr lang="ru-RU" sz="1137" b="1" dirty="0" err="1">
                <a:cs typeface="Arial" panose="020B0604020202020204" pitchFamily="34" charset="0"/>
              </a:rPr>
              <a:t>н.п.Казлу</a:t>
            </a:r>
            <a:r>
              <a:rPr lang="ru-RU" sz="1137" b="1" dirty="0">
                <a:cs typeface="Arial" panose="020B0604020202020204" pitchFamily="34" charset="0"/>
              </a:rPr>
              <a:t>-Руда, Мариямполе, Пабраде);</a:t>
            </a:r>
          </a:p>
          <a:p>
            <a:pPr marL="232086" indent="-232086" algn="just">
              <a:lnSpc>
                <a:spcPts val="1218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137" b="1" dirty="0">
                <a:cs typeface="Arial" panose="020B0604020202020204" pitchFamily="34" charset="0"/>
              </a:rPr>
              <a:t>увеличение количества граждан, призываемых на срочную военную службу (с 3,8 до 4,4 тыс. чел.)</a:t>
            </a:r>
          </a:p>
        </p:txBody>
      </p:sp>
      <p:pic>
        <p:nvPicPr>
          <p:cNvPr id="68" name="Picture 3">
            <a:extLst>
              <a:ext uri="{FF2B5EF4-FFF2-40B4-BE49-F238E27FC236}">
                <a16:creationId xmlns:a16="http://schemas.microsoft.com/office/drawing/2014/main" xmlns="" id="{FD696C41-1EE6-44F0-82A1-C71B9C01C41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5528" y="2778142"/>
            <a:ext cx="1198866" cy="6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4FA9F46-18DC-4505-A7E7-E73BD5AD1EB0}"/>
              </a:ext>
            </a:extLst>
          </p:cNvPr>
          <p:cNvSpPr txBox="1"/>
          <p:nvPr/>
        </p:nvSpPr>
        <p:spPr>
          <a:xfrm>
            <a:off x="45676" y="2965289"/>
            <a:ext cx="3570555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086" indent="-232086" algn="just">
              <a:lnSpc>
                <a:spcPts val="1137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137" b="1" dirty="0">
                <a:cs typeface="Arial" panose="020B0604020202020204" pitchFamily="34" charset="0"/>
              </a:rPr>
              <a:t>подписание протокола о намерениях </a:t>
            </a:r>
            <a:br>
              <a:rPr lang="ru-RU" sz="1137" b="1" dirty="0">
                <a:cs typeface="Arial" panose="020B0604020202020204" pitchFamily="34" charset="0"/>
              </a:rPr>
            </a:br>
            <a:r>
              <a:rPr lang="ru-RU" sz="1137" b="1" dirty="0">
                <a:cs typeface="Arial" panose="020B0604020202020204" pitchFamily="34" charset="0"/>
              </a:rPr>
              <a:t>по закупке систем ПВО средней дальности;</a:t>
            </a:r>
          </a:p>
          <a:p>
            <a:pPr marL="232086" indent="-232086" algn="just">
              <a:lnSpc>
                <a:spcPts val="1137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137" b="1" dirty="0">
                <a:cs typeface="Arial" panose="020B0604020202020204" pitchFamily="34" charset="0"/>
              </a:rPr>
              <a:t>намерения строительства дополнительного полигона и инфраструктуры для размещения иностранных  военнослужащих («</a:t>
            </a:r>
            <a:r>
              <a:rPr lang="ru-RU" sz="1137" b="1" dirty="0" err="1">
                <a:cs typeface="Arial" panose="020B0604020202020204" pitchFamily="34" charset="0"/>
              </a:rPr>
              <a:t>Залве</a:t>
            </a:r>
            <a:r>
              <a:rPr lang="ru-RU" sz="1137" b="1" dirty="0">
                <a:cs typeface="Arial" panose="020B0604020202020204" pitchFamily="34" charset="0"/>
              </a:rPr>
              <a:t> к 2025 г.»);</a:t>
            </a:r>
          </a:p>
          <a:p>
            <a:pPr marL="232086" indent="-232086" algn="just">
              <a:lnSpc>
                <a:spcPts val="1137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137" b="1" dirty="0">
                <a:solidFill>
                  <a:prstClr val="black"/>
                </a:solidFill>
                <a:cs typeface="Arial" panose="020B0604020202020204" pitchFamily="34" charset="0"/>
              </a:rPr>
              <a:t>повышение уровня боеготовности и наращивание боевых возможностей ВС, в т.ч. войск </a:t>
            </a:r>
            <a:r>
              <a:rPr lang="ru-RU" sz="1137" b="1" dirty="0" err="1">
                <a:solidFill>
                  <a:prstClr val="black"/>
                </a:solidFill>
                <a:cs typeface="Arial" panose="020B0604020202020204" pitchFamily="34" charset="0"/>
              </a:rPr>
              <a:t>ТерО</a:t>
            </a:r>
            <a:r>
              <a:rPr lang="ru-RU" sz="1137" b="1" dirty="0">
                <a:solidFill>
                  <a:prstClr val="black"/>
                </a:solidFill>
                <a:cs typeface="Arial" panose="020B0604020202020204" pitchFamily="34" charset="0"/>
              </a:rPr>
              <a:t>;</a:t>
            </a:r>
          </a:p>
          <a:p>
            <a:pPr marL="232086" indent="-232086" algn="just">
              <a:lnSpc>
                <a:spcPts val="1137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137" b="1" dirty="0">
                <a:cs typeface="Arial" panose="020B0604020202020204" pitchFamily="34" charset="0"/>
              </a:rPr>
              <a:t>введение с 2023 г. «государственной службы обороны»</a:t>
            </a:r>
          </a:p>
          <a:p>
            <a:pPr algn="just">
              <a:lnSpc>
                <a:spcPts val="1137"/>
              </a:lnSpc>
            </a:pPr>
            <a:endParaRPr lang="ru-RU" sz="1137" b="1" dirty="0">
              <a:cs typeface="Arial" panose="020B0604020202020204" pitchFamily="34" charset="0"/>
            </a:endParaRPr>
          </a:p>
          <a:p>
            <a:pPr algn="just">
              <a:lnSpc>
                <a:spcPts val="1137"/>
              </a:lnSpc>
            </a:pPr>
            <a:endParaRPr lang="ru-RU" sz="1137" b="1" dirty="0"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C1DEFFA8-D135-4866-87A3-CEF7FE8EC743}"/>
              </a:ext>
            </a:extLst>
          </p:cNvPr>
          <p:cNvSpPr txBox="1"/>
          <p:nvPr/>
        </p:nvSpPr>
        <p:spPr>
          <a:xfrm>
            <a:off x="4989233" y="3028703"/>
            <a:ext cx="3570555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marL="285750" indent="-285750" algn="just">
              <a:lnSpc>
                <a:spcPts val="1400"/>
              </a:lnSpc>
              <a:buClr>
                <a:srgbClr val="0070C0"/>
              </a:buClr>
              <a:buFont typeface="Wingdings" panose="05000000000000000000" pitchFamily="2" charset="2"/>
              <a:buChar char="Ø"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300"/>
              </a:lnSpc>
            </a:pPr>
            <a:r>
              <a:rPr lang="ru-RU" sz="1137" dirty="0"/>
              <a:t>подписание протокола о намерениях </a:t>
            </a:r>
            <a:br>
              <a:rPr lang="ru-RU" sz="1137" dirty="0"/>
            </a:br>
            <a:r>
              <a:rPr lang="ru-RU" sz="1137" dirty="0"/>
              <a:t>по закупке систем ПВО средней дальности;</a:t>
            </a:r>
          </a:p>
          <a:p>
            <a:pPr>
              <a:lnSpc>
                <a:spcPts val="1300"/>
              </a:lnSpc>
            </a:pPr>
            <a:r>
              <a:rPr lang="ru-RU" sz="1137" dirty="0"/>
              <a:t>расширение полигона «</a:t>
            </a:r>
            <a:r>
              <a:rPr lang="ru-RU" sz="1137" dirty="0" err="1"/>
              <a:t>Нурсипалу</a:t>
            </a:r>
            <a:r>
              <a:rPr lang="ru-RU" sz="1137" dirty="0"/>
              <a:t>»;</a:t>
            </a:r>
          </a:p>
          <a:p>
            <a:pPr>
              <a:lnSpc>
                <a:spcPts val="1300"/>
              </a:lnSpc>
            </a:pPr>
            <a:r>
              <a:rPr lang="ru-RU" sz="1137" dirty="0"/>
              <a:t>увеличение численности личного состава военного времени с 24200 до 26700 военнослужащих (до 2031 г.);</a:t>
            </a:r>
          </a:p>
          <a:p>
            <a:pPr>
              <a:lnSpc>
                <a:spcPts val="1300"/>
              </a:lnSpc>
            </a:pPr>
            <a:r>
              <a:rPr lang="ru-RU" sz="1137" dirty="0"/>
              <a:t>проведение работ по созданию условий для размещения иностранного воинского контингента до бригады</a:t>
            </a:r>
          </a:p>
        </p:txBody>
      </p:sp>
      <p:pic>
        <p:nvPicPr>
          <p:cNvPr id="1030" name="Picture 6" descr="Автоматически созданный замещающий текст:&#10;Эстония &#10;Нурсип &#10;Россия &#10;Латвия &#10;Беларусь &#10;'итва &#10;руднинкаИ &#10;стония &#10;Планы начать в ближайшее время &#10;проведение работ по расширению &#10;полигона «Нурсипалу» (в настоящее время &#10;ссслжляет окат З га &#10;осле завершения данных меро р &#10;на полигоне смогут проводиться занятия &#10;с формированиями оригад ного уровня &#10;в первую очередь с мбтгр ОВС НАТО &#10;Эстонии &#10;условиях нг полит“ Нурсипалу &#10;редпола- Намерение Эстонии присуупить к созданию в стране &#10;инфрастручры, необходимои для приема и размещения &#10;воинских формировании &#10;иностранны &#10;до дивизии ">
            <a:extLst>
              <a:ext uri="{FF2B5EF4-FFF2-40B4-BE49-F238E27FC236}">
                <a16:creationId xmlns:a16="http://schemas.microsoft.com/office/drawing/2014/main" xmlns="" id="{ADF6CAAA-6B21-4E0A-B706-120B2BC99BA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4" t="49050" r="5110" b="30838"/>
          <a:stretch/>
        </p:blipFill>
        <p:spPr bwMode="auto">
          <a:xfrm>
            <a:off x="8543766" y="3450202"/>
            <a:ext cx="1198866" cy="6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Автоматически созданный замещающий текст:&#10;Эстония &#10;Нурсип &#10;Россия &#10;Латвия &#10;Беларусь &#10;'итва &#10;руднинкаИ &#10;стония &#10;Планы начать в ближайшее время &#10;проведение работ по расширению &#10;полигона «Нурсипалу» (в настоящее время &#10;ссслжляет окат З га &#10;осле завершения данных меро р &#10;на полигоне смогут проводиться занятия &#10;с формированиями оригад ного уровня &#10;в первую очередь с мбтгр ОВС НАТО &#10;Эстонии &#10;условиях нг полит“ Нурсипалу &#10;редпола- Намерение Эстонии присуупить к созданию в стране &#10;инфрастручры, необходимои для приема и размещения &#10;воинских формировании &#10;иностранны &#10;до дивизии ">
            <a:extLst>
              <a:ext uri="{FF2B5EF4-FFF2-40B4-BE49-F238E27FC236}">
                <a16:creationId xmlns:a16="http://schemas.microsoft.com/office/drawing/2014/main" xmlns="" id="{DAFCB0D9-6ADA-4D0A-A2C6-3F66A6E107B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0" t="49824" r="31184" b="33021"/>
          <a:stretch/>
        </p:blipFill>
        <p:spPr bwMode="auto">
          <a:xfrm>
            <a:off x="8527745" y="2790184"/>
            <a:ext cx="1198866" cy="6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Автоматически созданный замещающий текст:&#10;ланы &#10;онИИ заключить контракт с Ольше &#10;ттх пзрк «Перун» &#10;асса в боевомпопожении. кг &#10;ыность пораденля цепи. &#10;ьсста поражения цепи, км &#10;перевода в боевее топо•ение. с &#10;на закуп»у &#10;В нхтсящее время на &#10;ЭС Эстонии &#10;схтоят ЗП L70 (27 её.), &#10;ЗУ-23-2 &#10;ПЗРК «Мхтраль» (27 ">
            <a:extLst>
              <a:ext uri="{FF2B5EF4-FFF2-40B4-BE49-F238E27FC236}">
                <a16:creationId xmlns:a16="http://schemas.microsoft.com/office/drawing/2014/main" xmlns="" id="{C2C6B9BE-2D88-48AB-82E7-F976F9C9410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t="58655" r="35649" b="9444"/>
          <a:stretch/>
        </p:blipFill>
        <p:spPr bwMode="auto">
          <a:xfrm>
            <a:off x="8543766" y="4110221"/>
            <a:ext cx="1198866" cy="6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Автоматически созданный замещающий текст:&#10;тия по обес &#10;* Планы введения &#10;т.н. «государственной службы обороны» &#10;(аналог ДД%$ЬШУ' &#10;те“нк пяти лет будет &#10;пола з возрасте 18-27 лет &#10;ьюстью 12 &#10;” предусмотрена выплата дењжксо до=лЫТЕИЯ &#10;(400 еро д ПХТЕМ*КВ на все ВИДЫ довольствия, &#10;пропваю.е — в взрмах &#10;” з 2023 году Зудет пралечено 1 тыс, чел, &#10;гю — 01.01 и &#10;ктования н о &#10;ланы расширения взаимодействия «Союза стрелко &#10;Литвы» с министерством охраны края, МВД и службой &#10;охраны госграницы, муниципальными учреждениями &#10;по выполнения 3Qa«' по *еслечению Фзавсности &#10;Разделение членов «Союза стрелкоз &#10;Литвы» на основные категории: &#10;боевые стрелки &#10;стрелки вооруженного сопротивления &#10;стрелки невооруженного сопротив- &#10;ления [мег)шшнсяие работники, птара, &#10;молодые стрелки ">
            <a:extLst>
              <a:ext uri="{FF2B5EF4-FFF2-40B4-BE49-F238E27FC236}">
                <a16:creationId xmlns:a16="http://schemas.microsoft.com/office/drawing/2014/main" xmlns="" id="{9A56FBFD-7EE8-4F7F-A7FC-50A704FE750C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7" t="42585" b="9640"/>
          <a:stretch/>
        </p:blipFill>
        <p:spPr bwMode="auto">
          <a:xfrm>
            <a:off x="3596522" y="1339546"/>
            <a:ext cx="1198866" cy="6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Автоматически созданный замещающий текст:&#10;олжение кон &#10;итва &#10;и полигона « &#10;инкаи» &#10;Эстония &#10;Нурсипа &#10;вершение работ на двух стрельбищах (на 100 и на 400 м) &#10;Прдолжение возведения других объектов т-фраструктуры &#10;трель ище НГ ПОЛИГОНе «руднинкай» &#10;Начало¯етроительства нового военно &#10;В [ю Трех &#10;Россия &#10;Латвия &#10;Беларусь &#10;Паюрис &#10;Удаление &#10;Литва &#10;от гг РБ- 20 км &#10;руднинкаИ &#10;Минск &#10;Завершить работы предпола- Намерение &#10;административные здания &#10;казарменные помещения &#10;гается з начале 2024 года &#10;склады для хранения и пункты обслуживания &#10;местимость — около 00 чел, &#10;медицинский &#10;инфраструктуры , &#10;иностранных &#10;До дивизии ">
            <a:extLst>
              <a:ext uri="{FF2B5EF4-FFF2-40B4-BE49-F238E27FC236}">
                <a16:creationId xmlns:a16="http://schemas.microsoft.com/office/drawing/2014/main" xmlns="" id="{DB6155C2-440E-4BC4-B1AF-A95C75A6870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5" t="24208" r="40609" b="44393"/>
          <a:stretch/>
        </p:blipFill>
        <p:spPr bwMode="auto">
          <a:xfrm>
            <a:off x="3582810" y="2002858"/>
            <a:ext cx="1198866" cy="6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Автоматически созданный замещающий текст:&#10;«зимний щит-2021» &#10;Балтийское &#10;море &#10;30 княй &#10;- Россия &#10;Словакия &#10;ия &#10;Истребитель МВ «Хорнет“ &#10;- 1ctlfk бртббрг &#10;- Лат я &#10;- Мин еж &#10;Удааен„е &#10;работка &#10;задач в ходе учения «Зимний &#10;Беларусь &#10;Отработка учебно•боевых задач в ходе учения азимний &#10;олдова &#10;Фумыниту &#10;АвБ «Михаил ">
            <a:extLst>
              <a:ext uri="{FF2B5EF4-FFF2-40B4-BE49-F238E27FC236}">
                <a16:creationId xmlns:a16="http://schemas.microsoft.com/office/drawing/2014/main" xmlns="" id="{75418F1F-81A7-4176-A391-232DC10536F5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1" t="2921" r="1223" b="77909"/>
          <a:stretch/>
        </p:blipFill>
        <p:spPr bwMode="auto">
          <a:xfrm>
            <a:off x="3600209" y="3433442"/>
            <a:ext cx="1198866" cy="6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Автоматически созданный замещающий текст:&#10;«зимний щит-2021» &#10;Балтийское &#10;море &#10;30 княй &#10;- Россия &#10;Словакия &#10;ия &#10;Истребитель МВ «Хорнет“ &#10;- 1ctlfk бртббрг &#10;- Лат я &#10;- Мин еж &#10;Удааен„е &#10;работка &#10;задач в ходе учения «Зимний &#10;Беларусь &#10;Отработка учебно•боевых задач в ходе учения азимний &#10;олдова &#10;Фумыниту &#10;АвБ «Михаил ">
            <a:extLst>
              <a:ext uri="{FF2B5EF4-FFF2-40B4-BE49-F238E27FC236}">
                <a16:creationId xmlns:a16="http://schemas.microsoft.com/office/drawing/2014/main" xmlns="" id="{F08160B4-BACF-46B5-84FF-EDEBDAE3A74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4" t="43255" r="36176" b="35830"/>
          <a:stretch/>
        </p:blipFill>
        <p:spPr bwMode="auto">
          <a:xfrm>
            <a:off x="3605528" y="4110221"/>
            <a:ext cx="1198866" cy="6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32">
            <a:extLst>
              <a:ext uri="{FF2B5EF4-FFF2-40B4-BE49-F238E27FC236}">
                <a16:creationId xmlns:a16="http://schemas.microsoft.com/office/drawing/2014/main" xmlns="" id="{5E344D8B-2796-4150-907B-E403C42920F4}"/>
              </a:ext>
            </a:extLst>
          </p:cNvPr>
          <p:cNvSpPr txBox="1"/>
          <p:nvPr/>
        </p:nvSpPr>
        <p:spPr>
          <a:xfrm>
            <a:off x="466018" y="73915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МЕРОПРИЯТИЯ ПО ПОВЫШЕНИЮ БОЕВОГО ПОТЕНЦИАЛА СТРАН БАЛТИИ</a:t>
            </a:r>
          </a:p>
        </p:txBody>
      </p:sp>
      <p:sp>
        <p:nvSpPr>
          <p:cNvPr id="31" name="CustomShape 3">
            <a:extLst>
              <a:ext uri="{FF2B5EF4-FFF2-40B4-BE49-F238E27FC236}">
                <a16:creationId xmlns:a16="http://schemas.microsoft.com/office/drawing/2014/main" xmlns="" id="{89D220B9-7230-49E2-BD07-00BE92CCEA51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11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2" name="Рисунок 9">
            <a:extLst>
              <a:ext uri="{FF2B5EF4-FFF2-40B4-BE49-F238E27FC236}">
                <a16:creationId xmlns:a16="http://schemas.microsoft.com/office/drawing/2014/main" xmlns="" id="{55B42D95-7F92-47CA-986D-F8597C62BF16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  <p:sp>
        <p:nvSpPr>
          <p:cNvPr id="33" name="Rectangle 8">
            <a:extLst>
              <a:ext uri="{FF2B5EF4-FFF2-40B4-BE49-F238E27FC236}">
                <a16:creationId xmlns:a16="http://schemas.microsoft.com/office/drawing/2014/main" xmlns="" id="{7877F9F8-4F86-4CFF-A286-38D8B7126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1" y="4850817"/>
            <a:ext cx="9832958" cy="66244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84322" tIns="42159" rIns="84322" bIns="12646" anchor="ctr">
            <a:noAutofit/>
            <a:flatTx/>
          </a:bodyPr>
          <a:lstStyle/>
          <a:p>
            <a:pPr algn="ctr" defTabSz="1160036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43" b="1" dirty="0">
                <a:solidFill>
                  <a:schemeClr val="bg1"/>
                </a:solidFill>
                <a:cs typeface="Arial" panose="020B0604020202020204" pitchFamily="34" charset="0"/>
              </a:rPr>
              <a:t>СТРАНЫ БАЛТИИ УКРЕПЛЯЮТ ОБОРОННЫЙ ПОТЕНЦИАЛ, ДЕЛАЯ УПОР НА МЕРОПРИЯТИЯХ, НАПРАВЛЕННЫХ НА ПОВЫШЕНИЕ ВОЗМОЖНОСТЕЙ ПО ПРИЕМУ И РАЗМЕЩЕНИЮ ИНОСТРАННЫХ ВОИНСКИХ ФОРМИРОВАНИЙ</a:t>
            </a:r>
          </a:p>
        </p:txBody>
      </p:sp>
    </p:spTree>
    <p:extLst>
      <p:ext uri="{BB962C8B-B14F-4D97-AF65-F5344CB8AC3E}">
        <p14:creationId xmlns:p14="http://schemas.microsoft.com/office/powerpoint/2010/main" val="4234482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C:\Users\q417\Desktop\Рисунок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899" r="9926" b="19494"/>
          <a:stretch/>
        </p:blipFill>
        <p:spPr bwMode="auto">
          <a:xfrm>
            <a:off x="3243944" y="651830"/>
            <a:ext cx="6606799" cy="4158664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38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mailbox://C%7C/Users/q246/AppData/Roaming/Thunderbird/Profiles/tz45va95.default/Mail/q246/Inbox?number=3432874653&amp;part=1.2&amp;type=image/jpeg&amp;filename=%D0%9A%D0%B0%D1%80%D1%82%D0%B0%20%D0%97%D0%95-2022%20%20%2003.05.jpg"/>
          <p:cNvSpPr>
            <a:spLocks noChangeAspect="1" noChangeArrowheads="1"/>
          </p:cNvSpPr>
          <p:nvPr/>
        </p:nvSpPr>
        <p:spPr bwMode="auto">
          <a:xfrm>
            <a:off x="155553" y="-143984"/>
            <a:ext cx="304751" cy="3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4" tIns="45684" rIns="91364" bIns="45684" numCol="1" anchor="t" anchorCtr="0" compatLnSpc="1">
            <a:prstTxWarp prst="textNoShape">
              <a:avLst/>
            </a:prstTxWarp>
          </a:bodyPr>
          <a:lstStyle/>
          <a:p>
            <a:pPr defTabSz="456808"/>
            <a:endParaRPr lang="ru-RU">
              <a:solidFill>
                <a:prstClr val="black"/>
              </a:solidFill>
            </a:endParaRPr>
          </a:p>
        </p:txBody>
      </p:sp>
      <p:pic>
        <p:nvPicPr>
          <p:cNvPr id="158" name="Picture 3"/>
          <p:cNvPicPr>
            <a:picLocks noChangeAspect="1" noChangeArrowheads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5" t="81840" r="1204" b="-1"/>
          <a:stretch/>
        </p:blipFill>
        <p:spPr bwMode="auto">
          <a:xfrm>
            <a:off x="8238946" y="3158699"/>
            <a:ext cx="1590533" cy="13550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AutoShape 930"/>
          <p:cNvSpPr>
            <a:spLocks noChangeArrowheads="1"/>
          </p:cNvSpPr>
          <p:nvPr/>
        </p:nvSpPr>
        <p:spPr bwMode="auto">
          <a:xfrm>
            <a:off x="3243903" y="673700"/>
            <a:ext cx="4927862" cy="761726"/>
          </a:xfrm>
          <a:prstGeom prst="roundRect">
            <a:avLst>
              <a:gd name="adj" fmla="val 8140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6350" prstMaterial="legacyMatte">
            <a:bevelT w="13500" h="13500" prst="angle"/>
            <a:bevelB w="13500" h="13500" prst="angle"/>
            <a:extrusionClr>
              <a:srgbClr val="BDD7EE"/>
            </a:extrusionClr>
          </a:sp3d>
        </p:spPr>
        <p:txBody>
          <a:bodyPr lIns="35976" tIns="0" rIns="35976" bIns="0" anchor="ctr">
            <a:noAutofit/>
            <a:flatTx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174" indent="250652" algn="just" defTabSz="913617">
              <a:lnSpc>
                <a:spcPct val="75000"/>
              </a:lnSpc>
              <a:spcBef>
                <a:spcPts val="0"/>
              </a:spcBef>
              <a:spcAft>
                <a:spcPts val="100"/>
              </a:spcAft>
              <a:buFont typeface="Wingdings" pitchFamily="2" charset="2"/>
              <a:buChar char="v"/>
              <a:defRPr/>
            </a:pPr>
            <a:r>
              <a:rPr lang="ru-RU" sz="1300" b="1" dirty="0">
                <a:solidFill>
                  <a:prstClr val="black"/>
                </a:solidFill>
              </a:rPr>
              <a:t>Общая численность задействованных воинских формирований в наиболее крупных мероприятиях ОБП</a:t>
            </a:r>
            <a:r>
              <a:rPr lang="ru-RU" sz="1300" b="1" dirty="0"/>
              <a:t> </a:t>
            </a:r>
            <a:br>
              <a:rPr lang="ru-RU" sz="1300" b="1" dirty="0"/>
            </a:br>
            <a:r>
              <a:rPr lang="ru-RU" sz="1300" b="1" dirty="0"/>
              <a:t>в 2022 году</a:t>
            </a:r>
            <a:r>
              <a:rPr lang="ru-RU" sz="1300" b="1" dirty="0">
                <a:solidFill>
                  <a:prstClr val="black"/>
                </a:solidFill>
              </a:rPr>
              <a:t> </a:t>
            </a:r>
            <a:r>
              <a:rPr lang="ru-RU" sz="1300" b="1" i="1" dirty="0">
                <a:solidFill>
                  <a:prstClr val="black"/>
                </a:solidFill>
              </a:rPr>
              <a:t>(как ОВС НАТО, так и национальных ВС)</a:t>
            </a:r>
            <a:r>
              <a:rPr lang="ru-RU" sz="1300" b="1" i="1" dirty="0">
                <a:solidFill>
                  <a:srgbClr val="A50021"/>
                </a:solidFill>
              </a:rPr>
              <a:t> </a:t>
            </a:r>
            <a:r>
              <a:rPr lang="ru-RU" sz="1300" b="1" dirty="0">
                <a:solidFill>
                  <a:prstClr val="black"/>
                </a:solidFill>
              </a:rPr>
              <a:t>превысила</a:t>
            </a:r>
            <a:r>
              <a:rPr lang="ru-RU" sz="1300" b="1" dirty="0">
                <a:solidFill>
                  <a:srgbClr val="A50021"/>
                </a:solidFill>
              </a:rPr>
              <a:t> </a:t>
            </a:r>
            <a:r>
              <a:rPr lang="ru-RU" sz="1300" b="1" dirty="0">
                <a:solidFill>
                  <a:srgbClr val="FF0000"/>
                </a:solidFill>
              </a:rPr>
              <a:t>100 тыс. </a:t>
            </a:r>
            <a:r>
              <a:rPr lang="ru-RU" sz="1300" b="1" dirty="0">
                <a:solidFill>
                  <a:prstClr val="black"/>
                </a:solidFill>
              </a:rPr>
              <a:t>чел., более </a:t>
            </a:r>
            <a:r>
              <a:rPr lang="ru-RU" sz="1300" b="1" dirty="0">
                <a:solidFill>
                  <a:srgbClr val="FF0000"/>
                </a:solidFill>
              </a:rPr>
              <a:t>6 тыс. </a:t>
            </a:r>
            <a:r>
              <a:rPr lang="ru-RU" sz="1300" b="1" dirty="0">
                <a:solidFill>
                  <a:prstClr val="black"/>
                </a:solidFill>
              </a:rPr>
              <a:t>ед. ВВСТ, в том числе до </a:t>
            </a:r>
            <a:r>
              <a:rPr lang="ru-RU" sz="1300" b="1" dirty="0">
                <a:solidFill>
                  <a:srgbClr val="FF0000"/>
                </a:solidFill>
              </a:rPr>
              <a:t>130</a:t>
            </a:r>
            <a:r>
              <a:rPr lang="ru-RU" sz="1300" b="1" dirty="0">
                <a:solidFill>
                  <a:prstClr val="black"/>
                </a:solidFill>
              </a:rPr>
              <a:t> ед. авиационной техники и </a:t>
            </a:r>
            <a:r>
              <a:rPr lang="ru-RU" sz="1300" b="1" dirty="0">
                <a:solidFill>
                  <a:srgbClr val="FF0000"/>
                </a:solidFill>
              </a:rPr>
              <a:t>30</a:t>
            </a:r>
            <a:r>
              <a:rPr lang="ru-RU" sz="1300" b="1" dirty="0">
                <a:solidFill>
                  <a:prstClr val="black"/>
                </a:solidFill>
              </a:rPr>
              <a:t> кораблей</a:t>
            </a:r>
            <a:endParaRPr lang="ru-RU" sz="1300" b="1" spc="-19" dirty="0">
              <a:solidFill>
                <a:prstClr val="black"/>
              </a:solidFill>
            </a:endParaRPr>
          </a:p>
        </p:txBody>
      </p:sp>
      <p:pic>
        <p:nvPicPr>
          <p:cNvPr id="48" name="Picture 253" descr="БМП Брэдл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6" y="2558877"/>
            <a:ext cx="185678" cy="10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Rectangle 3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" y="2091294"/>
            <a:ext cx="3188850" cy="27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49"/>
          <p:cNvSpPr>
            <a:spLocks noChangeArrowheads="1"/>
          </p:cNvSpPr>
          <p:nvPr/>
        </p:nvSpPr>
        <p:spPr bwMode="auto">
          <a:xfrm>
            <a:off x="768854" y="2488816"/>
            <a:ext cx="1789350" cy="27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6" tIns="45641" rIns="91276" bIns="45641">
            <a:spAutoFit/>
          </a:bodyPr>
          <a:lstStyle/>
          <a:p>
            <a:pPr algn="ctr" defTabSz="456808" eaLnBrk="0" hangingPunct="0"/>
            <a:r>
              <a:rPr lang="ru-RU" altLang="ru-RU" sz="1200" b="1" u="sng" dirty="0">
                <a:solidFill>
                  <a:srgbClr val="000066"/>
                </a:solidFill>
                <a:latin typeface="Arial" charset="0"/>
              </a:rPr>
              <a:t>ВВСТ</a:t>
            </a:r>
            <a:r>
              <a:rPr lang="ru-RU" altLang="ru-RU" sz="1200" b="1" i="1" u="sng" dirty="0">
                <a:solidFill>
                  <a:srgbClr val="000066"/>
                </a:solidFill>
                <a:latin typeface="Arial" charset="0"/>
              </a:rPr>
              <a:t> (тыс. ед.)</a:t>
            </a:r>
          </a:p>
        </p:txBody>
      </p:sp>
      <p:sp>
        <p:nvSpPr>
          <p:cNvPr id="64" name="Rectangle 49"/>
          <p:cNvSpPr>
            <a:spLocks noChangeArrowheads="1"/>
          </p:cNvSpPr>
          <p:nvPr/>
        </p:nvSpPr>
        <p:spPr bwMode="auto">
          <a:xfrm>
            <a:off x="573483" y="3545106"/>
            <a:ext cx="2333554" cy="46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6" tIns="45641" rIns="91276" bIns="45641">
            <a:spAutoFit/>
          </a:bodyPr>
          <a:lstStyle/>
          <a:p>
            <a:pPr defTabSz="456808" eaLnBrk="0" hangingPunct="0"/>
            <a:r>
              <a:rPr lang="ru-RU" altLang="ru-RU" sz="1200" b="1" u="sng" dirty="0">
                <a:solidFill>
                  <a:srgbClr val="000066"/>
                </a:solidFill>
                <a:latin typeface="Arial" charset="0"/>
              </a:rPr>
              <a:t>личного состава </a:t>
            </a:r>
            <a:r>
              <a:rPr lang="ru-RU" altLang="ru-RU" sz="1200" b="1" i="1" u="sng" dirty="0">
                <a:solidFill>
                  <a:srgbClr val="000066"/>
                </a:solidFill>
                <a:latin typeface="Arial" charset="0"/>
              </a:rPr>
              <a:t>(тыс. чел.)</a:t>
            </a:r>
          </a:p>
        </p:txBody>
      </p:sp>
      <p:pic>
        <p:nvPicPr>
          <p:cNvPr id="65" name="Rectangle 2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" y="651830"/>
            <a:ext cx="3171705" cy="14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45"/>
          <p:cNvSpPr>
            <a:spLocks noChangeArrowheads="1"/>
          </p:cNvSpPr>
          <p:nvPr/>
        </p:nvSpPr>
        <p:spPr bwMode="auto">
          <a:xfrm>
            <a:off x="93584" y="762114"/>
            <a:ext cx="3150320" cy="3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456808" eaLnBrk="0" hangingPunct="0">
              <a:lnSpc>
                <a:spcPts val="1191"/>
              </a:lnSpc>
            </a:pPr>
            <a:r>
              <a:rPr lang="ru-RU" altLang="ru-RU" sz="1400" b="1" dirty="0">
                <a:latin typeface="Arial" charset="0"/>
              </a:rPr>
              <a:t>Динамика изменения количества </a:t>
            </a:r>
            <a:r>
              <a:rPr lang="en-US" altLang="ru-RU" sz="1400" b="1" dirty="0">
                <a:latin typeface="Arial" charset="0"/>
              </a:rPr>
              <a:t/>
            </a:r>
            <a:br>
              <a:rPr lang="en-US" altLang="ru-RU" sz="1400" b="1" dirty="0">
                <a:latin typeface="Arial" charset="0"/>
              </a:rPr>
            </a:br>
            <a:r>
              <a:rPr lang="ru-RU" altLang="ru-RU" sz="1400" b="1" dirty="0">
                <a:latin typeface="Arial" charset="0"/>
              </a:rPr>
              <a:t>мероприятий ОБП</a:t>
            </a:r>
          </a:p>
        </p:txBody>
      </p:sp>
      <p:sp>
        <p:nvSpPr>
          <p:cNvPr id="68" name="Куб 67"/>
          <p:cNvSpPr/>
          <p:nvPr/>
        </p:nvSpPr>
        <p:spPr>
          <a:xfrm>
            <a:off x="2412658" y="1147743"/>
            <a:ext cx="630437" cy="677910"/>
          </a:xfrm>
          <a:prstGeom prst="cube">
            <a:avLst>
              <a:gd name="adj" fmla="val 20047"/>
            </a:avLst>
          </a:prstGeom>
          <a:gradFill flip="none" rotWithShape="1">
            <a:gsLst>
              <a:gs pos="0">
                <a:srgbClr val="FFA7A7"/>
              </a:gs>
              <a:gs pos="50000">
                <a:schemeClr val="bg1"/>
              </a:gs>
              <a:gs pos="100000">
                <a:srgbClr val="FFA7A7"/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lIns="91276" tIns="45641" rIns="91276" bIns="45641" anchor="ctr">
            <a:flatTx/>
          </a:bodyPr>
          <a:lstStyle/>
          <a:p>
            <a:pPr algn="ctr" defTabSz="989373" eaLnBrk="0" hangingPunct="0"/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44</a:t>
            </a:r>
          </a:p>
        </p:txBody>
      </p:sp>
      <p:sp>
        <p:nvSpPr>
          <p:cNvPr id="69" name="Куб 68"/>
          <p:cNvSpPr/>
          <p:nvPr/>
        </p:nvSpPr>
        <p:spPr>
          <a:xfrm>
            <a:off x="1322101" y="1234085"/>
            <a:ext cx="689850" cy="586256"/>
          </a:xfrm>
          <a:prstGeom prst="cube">
            <a:avLst>
              <a:gd name="adj" fmla="val 17963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lIns="91276" tIns="45641" rIns="91276" bIns="45641" anchor="ctr">
            <a:flatTx/>
          </a:bodyPr>
          <a:lstStyle/>
          <a:p>
            <a:pPr algn="ctr" defTabSz="989373" eaLnBrk="0" hangingPunct="0"/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36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395023" y="1901644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202</a:t>
            </a:r>
            <a:r>
              <a:rPr lang="en-GB" sz="1000" b="1" i="1" dirty="0">
                <a:solidFill>
                  <a:prstClr val="black"/>
                </a:solidFill>
              </a:rPr>
              <a:t>1</a:t>
            </a:r>
            <a:endParaRPr lang="ru-RU" sz="1000" b="1" i="1" dirty="0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429302" y="1907926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202</a:t>
            </a:r>
            <a:r>
              <a:rPr lang="en-GB" sz="1000" b="1" i="1" dirty="0">
                <a:solidFill>
                  <a:prstClr val="black"/>
                </a:solidFill>
              </a:rPr>
              <a:t>2</a:t>
            </a:r>
            <a:endParaRPr lang="ru-RU" sz="1000" b="1" i="1" dirty="0">
              <a:solidFill>
                <a:prstClr val="black"/>
              </a:solidFill>
            </a:endParaRPr>
          </a:p>
        </p:txBody>
      </p:sp>
      <p:sp>
        <p:nvSpPr>
          <p:cNvPr id="74" name="Line 93"/>
          <p:cNvSpPr>
            <a:spLocks noChangeShapeType="1"/>
          </p:cNvSpPr>
          <p:nvPr/>
        </p:nvSpPr>
        <p:spPr bwMode="auto">
          <a:xfrm flipV="1">
            <a:off x="2107791" y="1227201"/>
            <a:ext cx="289125" cy="156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66" tIns="49482" rIns="98966" bIns="49482"/>
          <a:lstStyle/>
          <a:p>
            <a:pPr defTabSz="456469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5" name="Rectangle 45"/>
          <p:cNvSpPr>
            <a:spLocks noChangeArrowheads="1"/>
          </p:cNvSpPr>
          <p:nvPr/>
        </p:nvSpPr>
        <p:spPr bwMode="auto">
          <a:xfrm>
            <a:off x="158246" y="2162076"/>
            <a:ext cx="2992490" cy="30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56808" eaLnBrk="0" hangingPunct="0">
              <a:lnSpc>
                <a:spcPts val="1191"/>
              </a:lnSpc>
            </a:pPr>
            <a:r>
              <a:rPr lang="ru-RU" altLang="ru-RU" sz="1400" b="1" dirty="0">
                <a:latin typeface="Arial" charset="0"/>
              </a:rPr>
              <a:t>Динамика </a:t>
            </a:r>
          </a:p>
          <a:p>
            <a:pPr algn="ctr" defTabSz="456808" eaLnBrk="0" hangingPunct="0">
              <a:lnSpc>
                <a:spcPts val="1191"/>
              </a:lnSpc>
            </a:pPr>
            <a:r>
              <a:rPr lang="ru-RU" altLang="ru-RU" sz="1400" b="1" dirty="0">
                <a:latin typeface="Arial" charset="0"/>
              </a:rPr>
              <a:t>изменения численности:</a:t>
            </a:r>
          </a:p>
        </p:txBody>
      </p:sp>
      <p:sp>
        <p:nvSpPr>
          <p:cNvPr id="79" name="Куб 78"/>
          <p:cNvSpPr/>
          <p:nvPr/>
        </p:nvSpPr>
        <p:spPr>
          <a:xfrm>
            <a:off x="323837" y="1435419"/>
            <a:ext cx="689850" cy="392356"/>
          </a:xfrm>
          <a:prstGeom prst="cub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lIns="91276" tIns="45641" rIns="91276" bIns="45641" anchor="ctr">
            <a:flatTx/>
          </a:bodyPr>
          <a:lstStyle/>
          <a:p>
            <a:pPr algn="ctr" defTabSz="989373" eaLnBrk="0" hangingPunct="0"/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19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97848" y="1907927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2020</a:t>
            </a:r>
          </a:p>
        </p:txBody>
      </p:sp>
      <p:sp>
        <p:nvSpPr>
          <p:cNvPr id="81" name="Line 93"/>
          <p:cNvSpPr>
            <a:spLocks noChangeShapeType="1"/>
          </p:cNvSpPr>
          <p:nvPr/>
        </p:nvSpPr>
        <p:spPr bwMode="auto">
          <a:xfrm flipV="1">
            <a:off x="1049612" y="1278995"/>
            <a:ext cx="289125" cy="156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66" tIns="49482" rIns="98966" bIns="49482"/>
          <a:lstStyle/>
          <a:p>
            <a:pPr defTabSz="456469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2" name="Куб 81"/>
          <p:cNvSpPr/>
          <p:nvPr/>
        </p:nvSpPr>
        <p:spPr>
          <a:xfrm>
            <a:off x="2395155" y="2675304"/>
            <a:ext cx="630437" cy="677910"/>
          </a:xfrm>
          <a:prstGeom prst="cube">
            <a:avLst>
              <a:gd name="adj" fmla="val 20047"/>
            </a:avLst>
          </a:prstGeom>
          <a:gradFill flip="none" rotWithShape="1">
            <a:gsLst>
              <a:gs pos="0">
                <a:srgbClr val="FFA7A7"/>
              </a:gs>
              <a:gs pos="50000">
                <a:schemeClr val="bg1"/>
              </a:gs>
              <a:gs pos="100000">
                <a:srgbClr val="FFA7A7"/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lIns="91276" tIns="45641" rIns="91276" bIns="45641" anchor="ctr">
            <a:flatTx/>
          </a:bodyPr>
          <a:lstStyle/>
          <a:p>
            <a:pPr algn="ctr" defTabSz="989373" eaLnBrk="0" hangingPunct="0"/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9</a:t>
            </a:r>
          </a:p>
        </p:txBody>
      </p:sp>
      <p:sp>
        <p:nvSpPr>
          <p:cNvPr id="83" name="Куб 82"/>
          <p:cNvSpPr/>
          <p:nvPr/>
        </p:nvSpPr>
        <p:spPr>
          <a:xfrm>
            <a:off x="1304598" y="2761641"/>
            <a:ext cx="689850" cy="586256"/>
          </a:xfrm>
          <a:prstGeom prst="cube">
            <a:avLst>
              <a:gd name="adj" fmla="val 17963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lIns="91276" tIns="45641" rIns="91276" bIns="45641" anchor="ctr">
            <a:flatTx/>
          </a:bodyPr>
          <a:lstStyle/>
          <a:p>
            <a:pPr algn="ctr" defTabSz="989373" eaLnBrk="0" hangingPunct="0"/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4,9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377520" y="3429199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202</a:t>
            </a:r>
            <a:r>
              <a:rPr lang="en-GB" sz="1000" b="1" i="1" dirty="0">
                <a:solidFill>
                  <a:prstClr val="black"/>
                </a:solidFill>
              </a:rPr>
              <a:t>1</a:t>
            </a:r>
            <a:endParaRPr lang="ru-RU" sz="1000" b="1" i="1" dirty="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411799" y="3435482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202</a:t>
            </a:r>
            <a:r>
              <a:rPr lang="en-GB" sz="1000" b="1" i="1" dirty="0">
                <a:solidFill>
                  <a:prstClr val="black"/>
                </a:solidFill>
              </a:rPr>
              <a:t>2</a:t>
            </a:r>
            <a:endParaRPr lang="ru-RU" sz="1000" b="1" i="1" dirty="0">
              <a:solidFill>
                <a:prstClr val="black"/>
              </a:solidFill>
            </a:endParaRPr>
          </a:p>
        </p:txBody>
      </p:sp>
      <p:sp>
        <p:nvSpPr>
          <p:cNvPr id="86" name="Line 93"/>
          <p:cNvSpPr>
            <a:spLocks noChangeShapeType="1"/>
          </p:cNvSpPr>
          <p:nvPr/>
        </p:nvSpPr>
        <p:spPr bwMode="auto">
          <a:xfrm flipV="1">
            <a:off x="2090288" y="2754756"/>
            <a:ext cx="289125" cy="156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66" tIns="49482" rIns="98966" bIns="49482"/>
          <a:lstStyle/>
          <a:p>
            <a:pPr defTabSz="456469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7" name="Куб 86"/>
          <p:cNvSpPr/>
          <p:nvPr/>
        </p:nvSpPr>
        <p:spPr>
          <a:xfrm>
            <a:off x="306334" y="2962974"/>
            <a:ext cx="689850" cy="392356"/>
          </a:xfrm>
          <a:prstGeom prst="cub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lIns="91276" tIns="45641" rIns="91276" bIns="45641" anchor="ctr">
            <a:flatTx/>
          </a:bodyPr>
          <a:lstStyle/>
          <a:p>
            <a:pPr algn="ctr" defTabSz="989373" eaLnBrk="0" hangingPunct="0"/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2,7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80345" y="3435482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2020</a:t>
            </a:r>
          </a:p>
        </p:txBody>
      </p:sp>
      <p:sp>
        <p:nvSpPr>
          <p:cNvPr id="89" name="Line 93"/>
          <p:cNvSpPr>
            <a:spLocks noChangeShapeType="1"/>
          </p:cNvSpPr>
          <p:nvPr/>
        </p:nvSpPr>
        <p:spPr bwMode="auto">
          <a:xfrm flipV="1">
            <a:off x="1032109" y="2806550"/>
            <a:ext cx="289125" cy="156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66" tIns="49482" rIns="98966" bIns="49482"/>
          <a:lstStyle/>
          <a:p>
            <a:pPr defTabSz="456469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0" name="Куб 89"/>
          <p:cNvSpPr/>
          <p:nvPr/>
        </p:nvSpPr>
        <p:spPr>
          <a:xfrm>
            <a:off x="2395155" y="3798055"/>
            <a:ext cx="630437" cy="677910"/>
          </a:xfrm>
          <a:prstGeom prst="cube">
            <a:avLst>
              <a:gd name="adj" fmla="val 20047"/>
            </a:avLst>
          </a:prstGeom>
          <a:gradFill flip="none" rotWithShape="1">
            <a:gsLst>
              <a:gs pos="0">
                <a:srgbClr val="FFA7A7"/>
              </a:gs>
              <a:gs pos="50000">
                <a:schemeClr val="bg1"/>
              </a:gs>
              <a:gs pos="100000">
                <a:srgbClr val="FFA7A7"/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lIns="91276" tIns="45641" rIns="91276" bIns="45641" anchor="ctr">
            <a:flatTx/>
          </a:bodyPr>
          <a:lstStyle/>
          <a:p>
            <a:pPr algn="ctr" defTabSz="989373" eaLnBrk="0" hangingPunct="0"/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100</a:t>
            </a:r>
          </a:p>
        </p:txBody>
      </p:sp>
      <p:sp>
        <p:nvSpPr>
          <p:cNvPr id="91" name="Куб 90"/>
          <p:cNvSpPr/>
          <p:nvPr/>
        </p:nvSpPr>
        <p:spPr>
          <a:xfrm>
            <a:off x="1304598" y="3884392"/>
            <a:ext cx="689850" cy="586256"/>
          </a:xfrm>
          <a:prstGeom prst="cube">
            <a:avLst>
              <a:gd name="adj" fmla="val 17963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lIns="91276" tIns="45641" rIns="91276" bIns="45641" anchor="ctr">
            <a:flatTx/>
          </a:bodyPr>
          <a:lstStyle/>
          <a:p>
            <a:pPr algn="ctr" defTabSz="989373" eaLnBrk="0" hangingPunct="0"/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52,2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377520" y="4551950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202</a:t>
            </a:r>
            <a:r>
              <a:rPr lang="en-GB" sz="1000" b="1" i="1" dirty="0">
                <a:solidFill>
                  <a:prstClr val="black"/>
                </a:solidFill>
              </a:rPr>
              <a:t>1</a:t>
            </a:r>
            <a:endParaRPr lang="ru-RU" sz="1000" b="1" i="1" dirty="0">
              <a:solidFill>
                <a:prstClr val="black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411799" y="4558233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202</a:t>
            </a:r>
            <a:r>
              <a:rPr lang="en-GB" sz="1000" b="1" i="1" dirty="0">
                <a:solidFill>
                  <a:prstClr val="black"/>
                </a:solidFill>
              </a:rPr>
              <a:t>2</a:t>
            </a:r>
            <a:endParaRPr lang="ru-RU" sz="1000" b="1" i="1" dirty="0">
              <a:solidFill>
                <a:prstClr val="black"/>
              </a:solidFill>
            </a:endParaRPr>
          </a:p>
        </p:txBody>
      </p:sp>
      <p:sp>
        <p:nvSpPr>
          <p:cNvPr id="94" name="Line 93"/>
          <p:cNvSpPr>
            <a:spLocks noChangeShapeType="1"/>
          </p:cNvSpPr>
          <p:nvPr/>
        </p:nvSpPr>
        <p:spPr bwMode="auto">
          <a:xfrm flipV="1">
            <a:off x="2090288" y="3877507"/>
            <a:ext cx="289125" cy="156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66" tIns="49482" rIns="98966" bIns="49482"/>
          <a:lstStyle/>
          <a:p>
            <a:pPr defTabSz="456469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5" name="Куб 94"/>
          <p:cNvSpPr/>
          <p:nvPr/>
        </p:nvSpPr>
        <p:spPr>
          <a:xfrm>
            <a:off x="306334" y="4085725"/>
            <a:ext cx="689850" cy="392356"/>
          </a:xfrm>
          <a:prstGeom prst="cub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lIns="91276" tIns="45641" rIns="91276" bIns="45641" anchor="ctr">
            <a:flatTx/>
          </a:bodyPr>
          <a:lstStyle/>
          <a:p>
            <a:pPr algn="ctr" defTabSz="989373" eaLnBrk="0" hangingPunct="0"/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34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80345" y="4558233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2020</a:t>
            </a:r>
          </a:p>
        </p:txBody>
      </p:sp>
      <p:sp>
        <p:nvSpPr>
          <p:cNvPr id="97" name="Line 93"/>
          <p:cNvSpPr>
            <a:spLocks noChangeShapeType="1"/>
          </p:cNvSpPr>
          <p:nvPr/>
        </p:nvSpPr>
        <p:spPr bwMode="auto">
          <a:xfrm flipV="1">
            <a:off x="1032109" y="3929301"/>
            <a:ext cx="289125" cy="156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66" tIns="49482" rIns="98966" bIns="49482"/>
          <a:lstStyle/>
          <a:p>
            <a:pPr defTabSz="456469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xmlns="" id="{768DCE41-5796-45F9-B197-FD4BFB8C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8" y="4858162"/>
            <a:ext cx="9832958" cy="65886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84322" tIns="42159" rIns="84322" bIns="12646" anchor="ctr">
            <a:noAutofit/>
            <a:flatTx/>
          </a:bodyPr>
          <a:lstStyle>
            <a:defPPr>
              <a:defRPr lang="ru-RU"/>
            </a:defPPr>
            <a:lvl1pPr marL="0" algn="l" defTabSz="91409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45" algn="l" defTabSz="91409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92" algn="l" defTabSz="91409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39" algn="l" defTabSz="91409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84" algn="l" defTabSz="91409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30" algn="l" defTabSz="91409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76" algn="l" defTabSz="91409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320" algn="l" defTabSz="91409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68" algn="l" defTabSz="91409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60036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43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В РАМКАХ ПРОВОДИМЫХ УЧЕНИЙ ОСНОВНЫЕ УСИЛИЯ СОСРЕДОТОЧИВАЮТСЯ НА ОТРАБОТКЕ ВОПРОСОВ СОЗДАНИЯ УДАРНЫХ ГРУППИРОВОК ВОЙСК (СИЛ) И ИХ ПОСЛЕДУЮЩЕГО ПРИМЕНЕНИЯ, В ТОМ ЧИСЛЕ НА БЕЛОРУССКОМ НАПРАВЛЕНИИ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703227" y="3129796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ФРГ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90013" y="2215612"/>
            <a:ext cx="591942" cy="11225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ПОЛЬША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057171" y="4099492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РУМЫНИЯ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309630" y="3054776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ЧЕХИЯ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091670" y="3574963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АВСТРИЯ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8009457" y="4525048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БОЛГАРИЯ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856858" y="4581179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ИТАЛИЯ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407759" y="3040258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ФРАНЦИЯ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792968" y="3748812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ВЕНГРИЯ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786923" y="1883363"/>
            <a:ext cx="145123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ВЕЛИКОБРИТАНИЯ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260728" y="4090063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ИСПАНИЯ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360992" y="1832210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ЛИТВА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490520" y="1498622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ЛАТВИЯ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717630" y="1461209"/>
            <a:ext cx="93400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НОРВЕГИЯ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131428" y="823347"/>
            <a:ext cx="748426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ЭСТОНИЯ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606282" y="1503977"/>
            <a:ext cx="818197" cy="2215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Северное</a:t>
            </a:r>
          </a:p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море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8757322" y="4323143"/>
            <a:ext cx="818197" cy="2215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Черное</a:t>
            </a:r>
          </a:p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море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8833896" y="656242"/>
            <a:ext cx="104689" cy="346468"/>
          </a:xfrm>
          <a:prstGeom prst="line">
            <a:avLst/>
          </a:prstGeom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H="1">
            <a:off x="8171768" y="1002704"/>
            <a:ext cx="662128" cy="0"/>
          </a:xfrm>
          <a:prstGeom prst="line">
            <a:avLst/>
          </a:prstGeom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6820779" y="1620723"/>
            <a:ext cx="818197" cy="2215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Балтийское</a:t>
            </a:r>
          </a:p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море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8712409" y="1036967"/>
            <a:ext cx="1043639" cy="2215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РОССИЙСКАЯ ФЕДЕРАЦИЯ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29475" y="2069878"/>
            <a:ext cx="1043639" cy="22303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prstClr val="black"/>
                </a:solidFill>
              </a:rPr>
              <a:t>РЕСПУБЛИКА БЕЛАРУСЬ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644355" y="2984867"/>
            <a:ext cx="1043639" cy="112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6469">
              <a:lnSpc>
                <a:spcPct val="72000"/>
              </a:lnSpc>
              <a:defRPr/>
            </a:pPr>
            <a:r>
              <a:rPr lang="ru-RU" sz="1000" b="1" i="1" dirty="0">
                <a:solidFill>
                  <a:srgbClr val="0000FF"/>
                </a:solidFill>
              </a:rPr>
              <a:t>УКРАИНА</a:t>
            </a:r>
          </a:p>
        </p:txBody>
      </p:sp>
      <p:sp>
        <p:nvSpPr>
          <p:cNvPr id="132" name="Прямоугольная выноска 131"/>
          <p:cNvSpPr/>
          <p:nvPr/>
        </p:nvSpPr>
        <p:spPr>
          <a:xfrm>
            <a:off x="3268247" y="3278421"/>
            <a:ext cx="271105" cy="90746"/>
          </a:xfrm>
          <a:prstGeom prst="wedgeRectCallout">
            <a:avLst>
              <a:gd name="adj1" fmla="val 240211"/>
              <a:gd name="adj2" fmla="val -1348200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Прямоугольная выноска 132"/>
          <p:cNvSpPr/>
          <p:nvPr/>
        </p:nvSpPr>
        <p:spPr>
          <a:xfrm>
            <a:off x="4909075" y="4361010"/>
            <a:ext cx="271105" cy="90746"/>
          </a:xfrm>
          <a:prstGeom prst="wedgeRectCallout">
            <a:avLst>
              <a:gd name="adj1" fmla="val 288884"/>
              <a:gd name="adj2" fmla="val -1140472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Прямоугольная выноска 133"/>
          <p:cNvSpPr/>
          <p:nvPr/>
        </p:nvSpPr>
        <p:spPr>
          <a:xfrm>
            <a:off x="5424482" y="1810905"/>
            <a:ext cx="271105" cy="90746"/>
          </a:xfrm>
          <a:prstGeom prst="wedgeRectCallout">
            <a:avLst>
              <a:gd name="adj1" fmla="val 160249"/>
              <a:gd name="adj2" fmla="val -288785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Прямоугольная выноска 134"/>
          <p:cNvSpPr/>
          <p:nvPr/>
        </p:nvSpPr>
        <p:spPr>
          <a:xfrm>
            <a:off x="5394845" y="2718968"/>
            <a:ext cx="271105" cy="90746"/>
          </a:xfrm>
          <a:prstGeom prst="wedgeRectCallout">
            <a:avLst>
              <a:gd name="adj1" fmla="val 97670"/>
              <a:gd name="adj2" fmla="val 334399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Прямоугольная выноска 135"/>
          <p:cNvSpPr/>
          <p:nvPr/>
        </p:nvSpPr>
        <p:spPr>
          <a:xfrm>
            <a:off x="5979213" y="2634141"/>
            <a:ext cx="271105" cy="90746"/>
          </a:xfrm>
          <a:prstGeom prst="wedgeRectCallout">
            <a:avLst>
              <a:gd name="adj1" fmla="val -27489"/>
              <a:gd name="adj2" fmla="val 355171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Прямоугольная выноска 136"/>
          <p:cNvSpPr/>
          <p:nvPr/>
        </p:nvSpPr>
        <p:spPr>
          <a:xfrm>
            <a:off x="8509660" y="1614758"/>
            <a:ext cx="271105" cy="90746"/>
          </a:xfrm>
          <a:prstGeom prst="wedgeRectCallout">
            <a:avLst>
              <a:gd name="adj1" fmla="val -58779"/>
              <a:gd name="adj2" fmla="val -787334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Прямоугольная выноска 137"/>
          <p:cNvSpPr/>
          <p:nvPr/>
        </p:nvSpPr>
        <p:spPr>
          <a:xfrm>
            <a:off x="5695103" y="4287915"/>
            <a:ext cx="271105" cy="90746"/>
          </a:xfrm>
          <a:prstGeom prst="wedgeRectCallout">
            <a:avLst>
              <a:gd name="adj1" fmla="val -93545"/>
              <a:gd name="adj2" fmla="val 344783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Прямоугольная выноска 138"/>
          <p:cNvSpPr/>
          <p:nvPr/>
        </p:nvSpPr>
        <p:spPr>
          <a:xfrm>
            <a:off x="8326335" y="3302530"/>
            <a:ext cx="271105" cy="90746"/>
          </a:xfrm>
          <a:prstGeom prst="wedgeRectCallout">
            <a:avLst>
              <a:gd name="adj1" fmla="val -343862"/>
              <a:gd name="adj2" fmla="val -631539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Прямоугольная выноска 139"/>
          <p:cNvSpPr/>
          <p:nvPr/>
        </p:nvSpPr>
        <p:spPr>
          <a:xfrm>
            <a:off x="7148552" y="2432217"/>
            <a:ext cx="271105" cy="90746"/>
          </a:xfrm>
          <a:prstGeom prst="wedgeRectCallout">
            <a:avLst>
              <a:gd name="adj1" fmla="val 215874"/>
              <a:gd name="adj2" fmla="val -527674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Прямоугольная выноска 140"/>
          <p:cNvSpPr/>
          <p:nvPr/>
        </p:nvSpPr>
        <p:spPr>
          <a:xfrm>
            <a:off x="7148943" y="2397571"/>
            <a:ext cx="271105" cy="90746"/>
          </a:xfrm>
          <a:prstGeom prst="wedgeRectCallout">
            <a:avLst>
              <a:gd name="adj1" fmla="val 135912"/>
              <a:gd name="adj2" fmla="val 303238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Прямоугольная выноска 141"/>
          <p:cNvSpPr/>
          <p:nvPr/>
        </p:nvSpPr>
        <p:spPr>
          <a:xfrm>
            <a:off x="7833521" y="2456887"/>
            <a:ext cx="271105" cy="90746"/>
          </a:xfrm>
          <a:prstGeom prst="wedgeRectCallout">
            <a:avLst>
              <a:gd name="adj1" fmla="val 80285"/>
              <a:gd name="adj2" fmla="val -922358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Прямоугольная выноска 142"/>
          <p:cNvSpPr/>
          <p:nvPr/>
        </p:nvSpPr>
        <p:spPr>
          <a:xfrm>
            <a:off x="7679121" y="3546270"/>
            <a:ext cx="271105" cy="90746"/>
          </a:xfrm>
          <a:prstGeom prst="wedgeRectCallout">
            <a:avLst>
              <a:gd name="adj1" fmla="val 48995"/>
              <a:gd name="adj2" fmla="val 1082218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AutoShape 930"/>
          <p:cNvSpPr>
            <a:spLocks noChangeArrowheads="1"/>
          </p:cNvSpPr>
          <p:nvPr/>
        </p:nvSpPr>
        <p:spPr bwMode="auto">
          <a:xfrm>
            <a:off x="5353294" y="1735743"/>
            <a:ext cx="1653971" cy="440873"/>
          </a:xfrm>
          <a:prstGeom prst="roundRect">
            <a:avLst>
              <a:gd name="adj" fmla="val 8140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6350" prstMaterial="legacyMatte">
            <a:bevelT w="13500" h="13500" prst="angle"/>
            <a:bevelB w="13500" h="13500" prst="angle"/>
            <a:extrusionClr>
              <a:srgbClr val="BDD7EE"/>
            </a:extrusionClr>
          </a:sp3d>
        </p:spPr>
        <p:txBody>
          <a:bodyPr lIns="0" tIns="0" rIns="0" bIns="0" anchor="ctr">
            <a:noAutofit/>
            <a:flatTx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«Весенний огонь-2022» более </a:t>
            </a:r>
            <a:r>
              <a:rPr lang="ru-RU" sz="1100" b="1" dirty="0">
                <a:solidFill>
                  <a:srgbClr val="FF0000"/>
                </a:solidFill>
              </a:rPr>
              <a:t>4 тыс. </a:t>
            </a:r>
            <a:r>
              <a:rPr lang="ru-RU" sz="1100" b="1" dirty="0">
                <a:solidFill>
                  <a:prstClr val="black"/>
                </a:solidFill>
              </a:rPr>
              <a:t>чел., 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srgbClr val="FF0000"/>
                </a:solidFill>
              </a:rPr>
              <a:t>400</a:t>
            </a:r>
            <a:r>
              <a:rPr lang="ru-RU" sz="1100" b="1" dirty="0">
                <a:solidFill>
                  <a:prstClr val="black"/>
                </a:solidFill>
              </a:rPr>
              <a:t> ед. ВВСТ</a:t>
            </a:r>
          </a:p>
        </p:txBody>
      </p:sp>
      <p:sp>
        <p:nvSpPr>
          <p:cNvPr id="51" name="AutoShape 930"/>
          <p:cNvSpPr>
            <a:spLocks noChangeArrowheads="1"/>
          </p:cNvSpPr>
          <p:nvPr/>
        </p:nvSpPr>
        <p:spPr bwMode="auto">
          <a:xfrm>
            <a:off x="3786923" y="4310178"/>
            <a:ext cx="1451236" cy="440873"/>
          </a:xfrm>
          <a:prstGeom prst="roundRect">
            <a:avLst>
              <a:gd name="adj" fmla="val 8140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6350" prstMaterial="legacyMatte">
            <a:bevelT w="13500" h="13500" prst="angle"/>
            <a:bevelB w="13500" h="13500" prst="angle"/>
            <a:extrusionClr>
              <a:srgbClr val="BDD7EE"/>
            </a:extrusionClr>
          </a:sp3d>
        </p:spPr>
        <p:txBody>
          <a:bodyPr lIns="0" tIns="0" rIns="0" bIns="0" anchor="ctr">
            <a:noAutofit/>
            <a:flatTx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«</a:t>
            </a:r>
            <a:r>
              <a:rPr lang="ru-RU" sz="1100" b="1" dirty="0" err="1">
                <a:solidFill>
                  <a:prstClr val="black"/>
                </a:solidFill>
              </a:rPr>
              <a:t>Тайгер</a:t>
            </a:r>
            <a:r>
              <a:rPr lang="ru-RU" sz="1100" b="1" dirty="0">
                <a:solidFill>
                  <a:prstClr val="black"/>
                </a:solidFill>
              </a:rPr>
              <a:t> мит-2022» около </a:t>
            </a:r>
            <a:r>
              <a:rPr lang="ru-RU" sz="1100" b="1" dirty="0">
                <a:solidFill>
                  <a:srgbClr val="FF0000"/>
                </a:solidFill>
              </a:rPr>
              <a:t>1,5 тыс. </a:t>
            </a:r>
            <a:r>
              <a:rPr lang="ru-RU" sz="1100" b="1" dirty="0">
                <a:solidFill>
                  <a:prstClr val="black"/>
                </a:solidFill>
              </a:rPr>
              <a:t>чел., до </a:t>
            </a:r>
            <a:r>
              <a:rPr lang="ru-RU" sz="1100" b="1" dirty="0">
                <a:solidFill>
                  <a:srgbClr val="FF0000"/>
                </a:solidFill>
              </a:rPr>
              <a:t>60</a:t>
            </a:r>
            <a:r>
              <a:rPr lang="ru-RU" sz="1100" b="1" dirty="0">
                <a:solidFill>
                  <a:prstClr val="black"/>
                </a:solidFill>
              </a:rPr>
              <a:t> б/с</a:t>
            </a:r>
          </a:p>
        </p:txBody>
      </p:sp>
      <p:sp>
        <p:nvSpPr>
          <p:cNvPr id="53" name="AutoShape 930"/>
          <p:cNvSpPr>
            <a:spLocks noChangeArrowheads="1"/>
          </p:cNvSpPr>
          <p:nvPr/>
        </p:nvSpPr>
        <p:spPr bwMode="auto">
          <a:xfrm>
            <a:off x="4009159" y="2262701"/>
            <a:ext cx="1737296" cy="661408"/>
          </a:xfrm>
          <a:prstGeom prst="roundRect">
            <a:avLst>
              <a:gd name="adj" fmla="val 8140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6350" prstMaterial="legacyMatte">
            <a:bevelT w="13500" h="13500" prst="angle"/>
            <a:bevelB w="13500" h="13500" prst="angle"/>
            <a:extrusionClr>
              <a:srgbClr val="BDD7EE"/>
            </a:extrusionClr>
          </a:sp3d>
        </p:spPr>
        <p:txBody>
          <a:bodyPr lIns="0" tIns="0" rIns="0" bIns="0" anchor="ctr">
            <a:noAutofit/>
            <a:flatTx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«Объединенная решимость-2022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около </a:t>
            </a:r>
            <a:r>
              <a:rPr lang="ru-RU" sz="1100" b="1" dirty="0">
                <a:solidFill>
                  <a:srgbClr val="FF0000"/>
                </a:solidFill>
              </a:rPr>
              <a:t>4 тыс. </a:t>
            </a:r>
            <a:r>
              <a:rPr lang="ru-RU" sz="1100" b="1" dirty="0">
                <a:solidFill>
                  <a:prstClr val="black"/>
                </a:solidFill>
              </a:rPr>
              <a:t>чел., 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srgbClr val="FF0000"/>
                </a:solidFill>
              </a:rPr>
              <a:t>500</a:t>
            </a:r>
            <a:r>
              <a:rPr lang="ru-RU" sz="1100" b="1" dirty="0">
                <a:solidFill>
                  <a:prstClr val="black"/>
                </a:solidFill>
              </a:rPr>
              <a:t> ед. ВВСТ</a:t>
            </a:r>
          </a:p>
        </p:txBody>
      </p:sp>
      <p:sp>
        <p:nvSpPr>
          <p:cNvPr id="55" name="AutoShape 930"/>
          <p:cNvSpPr>
            <a:spLocks noChangeArrowheads="1"/>
          </p:cNvSpPr>
          <p:nvPr/>
        </p:nvSpPr>
        <p:spPr bwMode="auto">
          <a:xfrm>
            <a:off x="3243944" y="3266960"/>
            <a:ext cx="2103946" cy="448534"/>
          </a:xfrm>
          <a:prstGeom prst="roundRect">
            <a:avLst>
              <a:gd name="adj" fmla="val 8140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6350" prstMaterial="legacyMatte">
            <a:bevelT w="13500" h="13500" prst="angle"/>
            <a:bevelB w="13500" h="13500" prst="angle"/>
            <a:extrusionClr>
              <a:srgbClr val="BDD7EE"/>
            </a:extrusionClr>
          </a:sp3d>
        </p:spPr>
        <p:txBody>
          <a:bodyPr lIns="0" tIns="0" rIns="0" bIns="0" anchor="ctr">
            <a:noAutofit/>
            <a:flatTx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«Холодный ответ-2022» 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около </a:t>
            </a:r>
            <a:r>
              <a:rPr lang="ru-RU" sz="1100" b="1" dirty="0">
                <a:solidFill>
                  <a:srgbClr val="FF0000"/>
                </a:solidFill>
              </a:rPr>
              <a:t>30 тыс. </a:t>
            </a:r>
            <a:r>
              <a:rPr lang="ru-RU" sz="1100" b="1" dirty="0"/>
              <a:t>чел., 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более </a:t>
            </a:r>
            <a:r>
              <a:rPr lang="ru-RU" sz="1100" b="1" dirty="0">
                <a:solidFill>
                  <a:srgbClr val="FF0000"/>
                </a:solidFill>
              </a:rPr>
              <a:t>270</a:t>
            </a:r>
            <a:r>
              <a:rPr lang="ru-RU" sz="1100" b="1" dirty="0">
                <a:solidFill>
                  <a:prstClr val="black"/>
                </a:solidFill>
              </a:rPr>
              <a:t> ед. ВВСТ</a:t>
            </a:r>
          </a:p>
        </p:txBody>
      </p:sp>
      <p:sp>
        <p:nvSpPr>
          <p:cNvPr id="47" name="AutoShape 930"/>
          <p:cNvSpPr>
            <a:spLocks noChangeArrowheads="1"/>
          </p:cNvSpPr>
          <p:nvPr/>
        </p:nvSpPr>
        <p:spPr bwMode="auto">
          <a:xfrm>
            <a:off x="8373947" y="1583029"/>
            <a:ext cx="1399841" cy="440873"/>
          </a:xfrm>
          <a:prstGeom prst="roundRect">
            <a:avLst>
              <a:gd name="adj" fmla="val 8140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6350" prstMaterial="legacyMatte">
            <a:bevelT w="13500" h="13500" prst="angle"/>
            <a:bevelB w="13500" h="13500" prst="angle"/>
            <a:extrusionClr>
              <a:srgbClr val="BDD7EE"/>
            </a:extrusionClr>
          </a:sp3d>
        </p:spPr>
        <p:txBody>
          <a:bodyPr lIns="0" tIns="0" rIns="0" bIns="0" anchor="ctr">
            <a:noAutofit/>
            <a:flatTx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"/>
              </a:spcAft>
            </a:pPr>
            <a:r>
              <a:rPr lang="ru-RU" sz="1100" b="1" dirty="0">
                <a:solidFill>
                  <a:prstClr val="black"/>
                </a:solidFill>
              </a:rPr>
              <a:t>«Намейс-2022» около </a:t>
            </a:r>
            <a:r>
              <a:rPr lang="ru-RU" sz="1100" b="1" dirty="0">
                <a:solidFill>
                  <a:srgbClr val="FF0000"/>
                </a:solidFill>
              </a:rPr>
              <a:t>8 тыс. </a:t>
            </a:r>
            <a:r>
              <a:rPr lang="ru-RU" sz="1100" b="1" dirty="0">
                <a:solidFill>
                  <a:prstClr val="black"/>
                </a:solidFill>
              </a:rPr>
              <a:t>чел., </a:t>
            </a:r>
            <a:r>
              <a:rPr lang="ru-RU" sz="1100" b="1" dirty="0">
                <a:solidFill>
                  <a:srgbClr val="FF0000"/>
                </a:solidFill>
              </a:rPr>
              <a:t>400</a:t>
            </a:r>
            <a:r>
              <a:rPr lang="ru-RU" sz="1100" b="1" dirty="0">
                <a:solidFill>
                  <a:prstClr val="black"/>
                </a:solidFill>
              </a:rPr>
              <a:t> ед. ВВСТ</a:t>
            </a:r>
          </a:p>
        </p:txBody>
      </p:sp>
      <p:sp>
        <p:nvSpPr>
          <p:cNvPr id="100" name="AutoShape 930"/>
          <p:cNvSpPr>
            <a:spLocks noChangeArrowheads="1"/>
          </p:cNvSpPr>
          <p:nvPr/>
        </p:nvSpPr>
        <p:spPr bwMode="auto">
          <a:xfrm>
            <a:off x="5611718" y="4056974"/>
            <a:ext cx="1770237" cy="440873"/>
          </a:xfrm>
          <a:prstGeom prst="roundRect">
            <a:avLst>
              <a:gd name="adj" fmla="val 8140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6350" prstMaterial="legacyMatte">
            <a:bevelT w="13500" h="13500" prst="angle"/>
            <a:bevelB w="13500" h="13500" prst="angle"/>
            <a:extrusionClr>
              <a:srgbClr val="BDD7EE"/>
            </a:extrusionClr>
          </a:sp3d>
        </p:spPr>
        <p:txBody>
          <a:bodyPr lIns="0" tIns="0" rIns="0" bIns="0" anchor="ctr">
            <a:noAutofit/>
            <a:flatTx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«Открытое море-2022/1» около </a:t>
            </a:r>
            <a:r>
              <a:rPr lang="ru-RU" sz="1100" b="1" dirty="0">
                <a:solidFill>
                  <a:srgbClr val="FF0000"/>
                </a:solidFill>
              </a:rPr>
              <a:t>4 тыс. </a:t>
            </a:r>
            <a:r>
              <a:rPr lang="ru-RU" sz="1100" b="1" dirty="0">
                <a:solidFill>
                  <a:prstClr val="black"/>
                </a:solidFill>
              </a:rPr>
              <a:t>чел., 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до </a:t>
            </a:r>
            <a:r>
              <a:rPr lang="ru-RU" sz="1100" b="1" dirty="0">
                <a:solidFill>
                  <a:srgbClr val="FF0000"/>
                </a:solidFill>
              </a:rPr>
              <a:t>20</a:t>
            </a:r>
            <a:r>
              <a:rPr lang="ru-RU" sz="1100" b="1" dirty="0">
                <a:solidFill>
                  <a:prstClr val="black"/>
                </a:solidFill>
              </a:rPr>
              <a:t> БК более </a:t>
            </a:r>
            <a:r>
              <a:rPr lang="ru-RU" sz="1100" b="1" dirty="0">
                <a:solidFill>
                  <a:srgbClr val="FF0000"/>
                </a:solidFill>
              </a:rPr>
              <a:t>20</a:t>
            </a:r>
            <a:r>
              <a:rPr lang="ru-RU" sz="1100" b="1" dirty="0">
                <a:solidFill>
                  <a:prstClr val="black"/>
                </a:solidFill>
              </a:rPr>
              <a:t> б/с</a:t>
            </a:r>
          </a:p>
        </p:txBody>
      </p:sp>
      <p:sp>
        <p:nvSpPr>
          <p:cNvPr id="56" name="AutoShape 930"/>
          <p:cNvSpPr>
            <a:spLocks noChangeArrowheads="1"/>
          </p:cNvSpPr>
          <p:nvPr/>
        </p:nvSpPr>
        <p:spPr bwMode="auto">
          <a:xfrm>
            <a:off x="5891138" y="2382278"/>
            <a:ext cx="1528907" cy="490243"/>
          </a:xfrm>
          <a:prstGeom prst="roundRect">
            <a:avLst>
              <a:gd name="adj" fmla="val 8140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6350" prstMaterial="legacyMatte">
            <a:bevelT w="13500" h="13500" prst="angle"/>
            <a:bevelB w="13500" h="13500" prst="angle"/>
            <a:extrusionClr>
              <a:srgbClr val="BDD7EE"/>
            </a:extrusionClr>
          </a:sp3d>
        </p:spPr>
        <p:txBody>
          <a:bodyPr lIns="0" tIns="0" rIns="0" bIns="0" anchor="ctr">
            <a:noAutofit/>
            <a:flatTx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«Удар сабли-2022» около </a:t>
            </a:r>
            <a:r>
              <a:rPr lang="ru-RU" sz="1100" b="1" dirty="0">
                <a:solidFill>
                  <a:srgbClr val="FF0000"/>
                </a:solidFill>
              </a:rPr>
              <a:t>15 тыс. </a:t>
            </a:r>
            <a:r>
              <a:rPr lang="ru-RU" sz="1100" b="1" dirty="0">
                <a:solidFill>
                  <a:prstClr val="black"/>
                </a:solidFill>
              </a:rPr>
              <a:t>чел., 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srgbClr val="FF0000"/>
                </a:solidFill>
              </a:rPr>
              <a:t>1 тыс. </a:t>
            </a:r>
            <a:r>
              <a:rPr lang="ru-RU" sz="1100" b="1" dirty="0">
                <a:solidFill>
                  <a:prstClr val="black"/>
                </a:solidFill>
              </a:rPr>
              <a:t>ед. ВВСТ</a:t>
            </a:r>
          </a:p>
        </p:txBody>
      </p:sp>
      <p:sp>
        <p:nvSpPr>
          <p:cNvPr id="54" name="AutoShape 930"/>
          <p:cNvSpPr>
            <a:spLocks noChangeArrowheads="1"/>
          </p:cNvSpPr>
          <p:nvPr/>
        </p:nvSpPr>
        <p:spPr bwMode="auto">
          <a:xfrm>
            <a:off x="7740952" y="2457528"/>
            <a:ext cx="1724896" cy="440873"/>
          </a:xfrm>
          <a:prstGeom prst="roundRect">
            <a:avLst>
              <a:gd name="adj" fmla="val 8140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6350" prstMaterial="legacyMatte">
            <a:bevelT w="13500" h="13500" prst="angle"/>
            <a:bevelB w="13500" h="13500" prst="angle"/>
            <a:extrusionClr>
              <a:srgbClr val="BDD7EE"/>
            </a:extrusionClr>
          </a:sp3d>
        </p:spPr>
        <p:txBody>
          <a:bodyPr lIns="0" tIns="0" rIns="0" bIns="0" anchor="ctr">
            <a:noAutofit/>
            <a:flatTx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"/>
              </a:spcAft>
            </a:pPr>
            <a:r>
              <a:rPr lang="ru-RU" sz="1100" b="1" dirty="0">
                <a:solidFill>
                  <a:prstClr val="black"/>
                </a:solidFill>
              </a:rPr>
              <a:t>«Троянский след-2022» более </a:t>
            </a:r>
            <a:r>
              <a:rPr lang="ru-RU" sz="1100" b="1" dirty="0">
                <a:solidFill>
                  <a:srgbClr val="FF0000"/>
                </a:solidFill>
              </a:rPr>
              <a:t>3,3 тыс. </a:t>
            </a:r>
            <a:r>
              <a:rPr lang="ru-RU" sz="1100" b="1" dirty="0">
                <a:solidFill>
                  <a:prstClr val="black"/>
                </a:solidFill>
              </a:rPr>
              <a:t>чел.,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"/>
              </a:spcAft>
            </a:pPr>
            <a:r>
              <a:rPr lang="ru-RU" sz="1100" b="1" dirty="0">
                <a:solidFill>
                  <a:prstClr val="black"/>
                </a:solidFill>
              </a:rPr>
              <a:t>более </a:t>
            </a:r>
            <a:r>
              <a:rPr lang="ru-RU" sz="1100" b="1" dirty="0">
                <a:solidFill>
                  <a:srgbClr val="FF0000"/>
                </a:solidFill>
              </a:rPr>
              <a:t>50</a:t>
            </a:r>
            <a:r>
              <a:rPr lang="ru-RU" sz="1100" b="1" dirty="0">
                <a:solidFill>
                  <a:prstClr val="black"/>
                </a:solidFill>
              </a:rPr>
              <a:t> ед. ВВСТ </a:t>
            </a:r>
          </a:p>
        </p:txBody>
      </p:sp>
      <p:sp>
        <p:nvSpPr>
          <p:cNvPr id="144" name="Прямоугольная выноска 143"/>
          <p:cNvSpPr/>
          <p:nvPr/>
        </p:nvSpPr>
        <p:spPr>
          <a:xfrm>
            <a:off x="7742855" y="3546270"/>
            <a:ext cx="271105" cy="90746"/>
          </a:xfrm>
          <a:prstGeom prst="wedgeRectCallout">
            <a:avLst>
              <a:gd name="adj1" fmla="val -107453"/>
              <a:gd name="adj2" fmla="val 448647"/>
            </a:avLst>
          </a:prstGeom>
          <a:solidFill>
            <a:srgbClr val="99CCFF"/>
          </a:solidFill>
          <a:ln w="9525" cap="flat" cmpd="sng" algn="ctr">
            <a:solidFill>
              <a:srgbClr val="0A26F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AutoShape 930"/>
          <p:cNvSpPr>
            <a:spLocks noChangeArrowheads="1"/>
          </p:cNvSpPr>
          <p:nvPr/>
        </p:nvSpPr>
        <p:spPr bwMode="auto">
          <a:xfrm>
            <a:off x="7506790" y="3207301"/>
            <a:ext cx="1941661" cy="530163"/>
          </a:xfrm>
          <a:prstGeom prst="roundRect">
            <a:avLst>
              <a:gd name="adj" fmla="val 8140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scene3d>
            <a:camera prst="legacyObliqueTopRight"/>
            <a:lightRig rig="legacyFlat3" dir="b"/>
          </a:scene3d>
          <a:sp3d extrusionH="6350" prstMaterial="legacyMatte">
            <a:bevelT w="13500" h="13500" prst="angle"/>
            <a:bevelB w="13500" h="13500" prst="angle"/>
            <a:extrusionClr>
              <a:srgbClr val="BDD7EE"/>
            </a:extrusionClr>
          </a:sp3d>
        </p:spPr>
        <p:txBody>
          <a:bodyPr lIns="0" tIns="0" rIns="0" bIns="0" anchor="ctr">
            <a:noAutofit/>
            <a:flatTx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/>
              <a:t>«Защитник Европы-2022»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более </a:t>
            </a:r>
            <a:r>
              <a:rPr lang="ru-RU" sz="1100" b="1" dirty="0">
                <a:solidFill>
                  <a:srgbClr val="FF0000"/>
                </a:solidFill>
              </a:rPr>
              <a:t>50 тыс. </a:t>
            </a:r>
            <a:r>
              <a:rPr lang="ru-RU" sz="1100" b="1" dirty="0">
                <a:solidFill>
                  <a:prstClr val="black"/>
                </a:solidFill>
              </a:rPr>
              <a:t>чел., 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100" b="1" dirty="0">
                <a:solidFill>
                  <a:prstClr val="black"/>
                </a:solidFill>
              </a:rPr>
              <a:t>более </a:t>
            </a:r>
            <a:r>
              <a:rPr lang="ru-RU" sz="1100" b="1" dirty="0">
                <a:solidFill>
                  <a:srgbClr val="FF0000"/>
                </a:solidFill>
              </a:rPr>
              <a:t>2 тыс. </a:t>
            </a:r>
            <a:r>
              <a:rPr lang="ru-RU" sz="1100" b="1" dirty="0">
                <a:solidFill>
                  <a:prstClr val="black"/>
                </a:solidFill>
              </a:rPr>
              <a:t>ед. ВВСТ</a:t>
            </a:r>
          </a:p>
        </p:txBody>
      </p:sp>
      <p:sp>
        <p:nvSpPr>
          <p:cNvPr id="2" name="Овал 1"/>
          <p:cNvSpPr/>
          <p:nvPr/>
        </p:nvSpPr>
        <p:spPr>
          <a:xfrm>
            <a:off x="7265646" y="3110474"/>
            <a:ext cx="2489290" cy="71047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9" tIns="45691" rIns="91379" bIns="45691" rtlCol="0" anchor="ctr"/>
          <a:lstStyle/>
          <a:p>
            <a:pPr algn="ctr"/>
            <a:endParaRPr lang="ru-RU"/>
          </a:p>
        </p:txBody>
      </p:sp>
      <p:sp>
        <p:nvSpPr>
          <p:cNvPr id="98" name="Text Box 32">
            <a:extLst>
              <a:ext uri="{FF2B5EF4-FFF2-40B4-BE49-F238E27FC236}">
                <a16:creationId xmlns:a16="http://schemas.microsoft.com/office/drawing/2014/main" xmlns="" id="{B9669D36-3864-403E-A52B-BB91C993A514}"/>
              </a:ext>
            </a:extLst>
          </p:cNvPr>
          <p:cNvSpPr txBox="1"/>
          <p:nvPr/>
        </p:nvSpPr>
        <p:spPr>
          <a:xfrm>
            <a:off x="526457" y="62531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НАРАЩИВАНИЕ МЕРОПРИЯТИЙ ОПЕРАТИВНОЙ И БОЕВОЙ ПОДГОТОВКИ ВС СТРАН-ЧЛЕНОВ НАТО</a:t>
            </a:r>
          </a:p>
        </p:txBody>
      </p:sp>
      <p:sp>
        <p:nvSpPr>
          <p:cNvPr id="101" name="CustomShape 3">
            <a:extLst>
              <a:ext uri="{FF2B5EF4-FFF2-40B4-BE49-F238E27FC236}">
                <a16:creationId xmlns:a16="http://schemas.microsoft.com/office/drawing/2014/main" xmlns="" id="{D30587D5-DAB5-46EB-A5FD-A73DB0C668F2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12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02" name="Рисунок 9">
            <a:extLst>
              <a:ext uri="{FF2B5EF4-FFF2-40B4-BE49-F238E27FC236}">
                <a16:creationId xmlns:a16="http://schemas.microsoft.com/office/drawing/2014/main" xmlns="" id="{EFAD381C-ADA1-4F36-81D0-71C2FF12655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028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:\2 центр\2 отдел\2022\норм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28171" r="3674" b="2150"/>
          <a:stretch/>
        </p:blipFill>
        <p:spPr bwMode="auto">
          <a:xfrm>
            <a:off x="17240" y="626925"/>
            <a:ext cx="9882466" cy="3760137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Группа 70"/>
          <p:cNvGrpSpPr/>
          <p:nvPr/>
        </p:nvGrpSpPr>
        <p:grpSpPr>
          <a:xfrm>
            <a:off x="8947065" y="1562614"/>
            <a:ext cx="755257" cy="484350"/>
            <a:chOff x="8267104" y="1837489"/>
            <a:chExt cx="697384" cy="447292"/>
          </a:xfrm>
        </p:grpSpPr>
        <p:grpSp>
          <p:nvGrpSpPr>
            <p:cNvPr id="235" name="Группа 234"/>
            <p:cNvGrpSpPr/>
            <p:nvPr/>
          </p:nvGrpSpPr>
          <p:grpSpPr>
            <a:xfrm>
              <a:off x="8267104" y="1837489"/>
              <a:ext cx="697384" cy="251844"/>
              <a:chOff x="5421747" y="1761704"/>
              <a:chExt cx="475564" cy="223029"/>
            </a:xfrm>
          </p:grpSpPr>
          <p:sp>
            <p:nvSpPr>
              <p:cNvPr id="237" name="Freeform 146"/>
              <p:cNvSpPr>
                <a:spLocks/>
              </p:cNvSpPr>
              <p:nvPr/>
            </p:nvSpPr>
            <p:spPr bwMode="auto">
              <a:xfrm>
                <a:off x="5458681" y="1838807"/>
                <a:ext cx="368111" cy="145926"/>
              </a:xfrm>
              <a:custGeom>
                <a:avLst/>
                <a:gdLst>
                  <a:gd name="T0" fmla="*/ 0 w 324"/>
                  <a:gd name="T1" fmla="*/ 0 h 120"/>
                  <a:gd name="T2" fmla="*/ 399682670 w 324"/>
                  <a:gd name="T3" fmla="*/ 371490273 h 120"/>
                  <a:gd name="T4" fmla="*/ 1660222934 w 324"/>
                  <a:gd name="T5" fmla="*/ 371490273 h 120"/>
                  <a:gd name="T6" fmla="*/ 1649975357 w 324"/>
                  <a:gd name="T7" fmla="*/ 0 h 120"/>
                  <a:gd name="T8" fmla="*/ 0 w 324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" h="120">
                    <a:moveTo>
                      <a:pt x="0" y="0"/>
                    </a:moveTo>
                    <a:lnTo>
                      <a:pt x="78" y="120"/>
                    </a:lnTo>
                    <a:lnTo>
                      <a:pt x="324" y="120"/>
                    </a:lnTo>
                    <a:lnTo>
                      <a:pt x="32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rgbClr val="FFFFFF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12700" cmpd="sng">
                <a:solidFill>
                  <a:srgbClr val="00009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89124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8" name="Text Box 52"/>
              <p:cNvSpPr txBox="1">
                <a:spLocks noChangeArrowheads="1"/>
              </p:cNvSpPr>
              <p:nvPr/>
            </p:nvSpPr>
            <p:spPr bwMode="auto">
              <a:xfrm>
                <a:off x="5421747" y="1761704"/>
                <a:ext cx="475564" cy="197122"/>
              </a:xfrm>
              <a:prstGeom prst="rect">
                <a:avLst/>
              </a:prstGeom>
              <a:noFill/>
              <a:ln w="15875">
                <a:noFill/>
              </a:ln>
              <a:effectLst/>
            </p:spPr>
            <p:txBody>
              <a:bodyPr wrap="square" lIns="0" tIns="0" rIns="0" bIns="0" anchor="b">
                <a:noAutofit/>
              </a:bodyPr>
              <a:lstStyle>
                <a:defPPr>
                  <a:defRPr lang="en-US"/>
                </a:defPPr>
                <a:lvl1pPr algn="ctr" defTabSz="990600" eaLnBrk="0" hangingPunct="0">
                  <a:lnSpc>
                    <a:spcPct val="70000"/>
                  </a:lnSpc>
                  <a:defRPr sz="700" b="1">
                    <a:solidFill>
                      <a:srgbClr val="0000CC"/>
                    </a:solidFill>
                    <a:latin typeface="Arial" charset="0"/>
                  </a:defRPr>
                </a:lvl1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i="1" spc="-30" dirty="0" err="1"/>
                  <a:t>бр</a:t>
                </a:r>
                <a:r>
                  <a:rPr lang="ru-RU" sz="1000" i="1" spc="-30" dirty="0"/>
                  <a:t> ТерО</a:t>
                </a:r>
              </a:p>
            </p:txBody>
          </p:sp>
        </p:grpSp>
        <p:sp>
          <p:nvSpPr>
            <p:cNvPr id="236" name="Line 113"/>
            <p:cNvSpPr>
              <a:spLocks noChangeShapeType="1"/>
            </p:cNvSpPr>
            <p:nvPr/>
          </p:nvSpPr>
          <p:spPr bwMode="auto">
            <a:xfrm flipV="1">
              <a:off x="8868669" y="1923296"/>
              <a:ext cx="951" cy="361485"/>
            </a:xfrm>
            <a:prstGeom prst="lin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12700" cmpd="sng">
              <a:solidFill>
                <a:srgbClr val="000099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89124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45" name="Прямоугольник 144"/>
          <p:cNvSpPr/>
          <p:nvPr/>
        </p:nvSpPr>
        <p:spPr>
          <a:xfrm>
            <a:off x="484204" y="2908167"/>
            <a:ext cx="7410523" cy="412684"/>
          </a:xfrm>
          <a:prstGeom prst="rect">
            <a:avLst/>
          </a:prstGeom>
          <a:noFill/>
          <a:ln>
            <a:noFill/>
          </a:ln>
          <a:effectLst/>
        </p:spPr>
        <p:txBody>
          <a:bodyPr lIns="17984" tIns="10798" rIns="17984" bIns="10798" anchor="ctr"/>
          <a:lstStyle/>
          <a:p>
            <a:pPr algn="ctr" defTabSz="913467" eaLnBrk="0" fontAlgn="auto" hangingPunct="0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</a:pPr>
            <a:endParaRPr lang="ru-RU" sz="25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7074864" y="642588"/>
            <a:ext cx="0" cy="353957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8">
            <a:extLst>
              <a:ext uri="{FF2B5EF4-FFF2-40B4-BE49-F238E27FC236}">
                <a16:creationId xmlns:a16="http://schemas.microsoft.com/office/drawing/2014/main" xmlns="" id="{F86824E7-05CA-4350-BF1B-5DA02DF51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4" y="4708593"/>
            <a:ext cx="9801185" cy="86409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84322" tIns="42159" rIns="84322" bIns="12646" anchor="ctr">
            <a:noAutofit/>
            <a:flatTx/>
          </a:bodyPr>
          <a:lstStyle/>
          <a:p>
            <a:pPr algn="ctr" defTabSz="1160036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43" b="1" dirty="0">
                <a:solidFill>
                  <a:schemeClr val="bg1"/>
                </a:solidFill>
                <a:cs typeface="Arial" panose="020B0604020202020204" pitchFamily="34" charset="0"/>
              </a:rPr>
              <a:t> ПРИСУТСТВИЕ В ПРИГРАНИЧНЫХ С РЕСПУБЛИКОЙ БЕЛАРУСЬ РАЙОНАХ ЗНАЧИТЕЛЬНОГО КОЛИЧЕСТВА УКРАИНСКИХ ПОДРАЗДЕЛЕНИЙ, В ТОМ ЧИСЛЕ ИЗ СОСТАВА ВСУ, ПОВЫШАЕТ ВЕРОЯТНОСТЬ ВОЗНИКНОВЕНИЯ ВООРУЖЕННЫХ ПРОВОКАЦИЙ, СПОСОБНЫХ ПЕРЕРАСТИ</a:t>
            </a:r>
            <a:r>
              <a:rPr lang="en-US" sz="1543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543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sz="1543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1543" b="1" dirty="0">
                <a:solidFill>
                  <a:schemeClr val="bg1"/>
                </a:solidFill>
                <a:cs typeface="Arial" panose="020B0604020202020204" pitchFamily="34" charset="0"/>
              </a:rPr>
              <a:t>В ПРИГРАНИЧНЫЕ ИНЦИДЕНТЫ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188314" y="756307"/>
            <a:ext cx="3509265" cy="1118202"/>
          </a:xfrm>
          <a:custGeom>
            <a:avLst/>
            <a:gdLst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68812 w 3678702"/>
              <a:gd name="connsiteY10" fmla="*/ 717452 h 1118381"/>
              <a:gd name="connsiteX11" fmla="*/ 203982 w 3678702"/>
              <a:gd name="connsiteY11" fmla="*/ 752621 h 1118381"/>
              <a:gd name="connsiteX12" fmla="*/ 239151 w 3678702"/>
              <a:gd name="connsiteY12" fmla="*/ 851095 h 1118381"/>
              <a:gd name="connsiteX13" fmla="*/ 274320 w 3678702"/>
              <a:gd name="connsiteY13" fmla="*/ 8792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68812 w 3678702"/>
              <a:gd name="connsiteY10" fmla="*/ 717452 h 1118381"/>
              <a:gd name="connsiteX11" fmla="*/ 254782 w 3678702"/>
              <a:gd name="connsiteY11" fmla="*/ 724046 h 1118381"/>
              <a:gd name="connsiteX12" fmla="*/ 239151 w 3678702"/>
              <a:gd name="connsiteY12" fmla="*/ 851095 h 1118381"/>
              <a:gd name="connsiteX13" fmla="*/ 274320 w 3678702"/>
              <a:gd name="connsiteY13" fmla="*/ 8792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68812 w 3678702"/>
              <a:gd name="connsiteY10" fmla="*/ 717452 h 1118381"/>
              <a:gd name="connsiteX11" fmla="*/ 254782 w 3678702"/>
              <a:gd name="connsiteY11" fmla="*/ 724046 h 1118381"/>
              <a:gd name="connsiteX12" fmla="*/ 239151 w 3678702"/>
              <a:gd name="connsiteY12" fmla="*/ 851095 h 1118381"/>
              <a:gd name="connsiteX13" fmla="*/ 274320 w 3678702"/>
              <a:gd name="connsiteY13" fmla="*/ 8792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68812 w 3678702"/>
              <a:gd name="connsiteY10" fmla="*/ 717452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274320 w 3678702"/>
              <a:gd name="connsiteY13" fmla="*/ 8792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68812 w 3678702"/>
              <a:gd name="connsiteY10" fmla="*/ 717452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814732 w 3678702"/>
              <a:gd name="connsiteY41" fmla="*/ 77372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28135 h 1118381"/>
              <a:gd name="connsiteX46" fmla="*/ 2004646 w 3678702"/>
              <a:gd name="connsiteY46" fmla="*/ 49237 h 1118381"/>
              <a:gd name="connsiteX47" fmla="*/ 2053883 w 3678702"/>
              <a:gd name="connsiteY47" fmla="*/ 84406 h 1118381"/>
              <a:gd name="connsiteX48" fmla="*/ 2074985 w 3678702"/>
              <a:gd name="connsiteY48" fmla="*/ 91440 h 1118381"/>
              <a:gd name="connsiteX49" fmla="*/ 2074985 w 3678702"/>
              <a:gd name="connsiteY49" fmla="*/ 914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28135 h 1118381"/>
              <a:gd name="connsiteX46" fmla="*/ 2004646 w 3678702"/>
              <a:gd name="connsiteY46" fmla="*/ 49237 h 1118381"/>
              <a:gd name="connsiteX47" fmla="*/ 2053883 w 3678702"/>
              <a:gd name="connsiteY47" fmla="*/ 84406 h 1118381"/>
              <a:gd name="connsiteX48" fmla="*/ 2074985 w 3678702"/>
              <a:gd name="connsiteY48" fmla="*/ 91440 h 1118381"/>
              <a:gd name="connsiteX49" fmla="*/ 2074985 w 3678702"/>
              <a:gd name="connsiteY49" fmla="*/ 914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28135 h 1118381"/>
              <a:gd name="connsiteX46" fmla="*/ 2030046 w 3678702"/>
              <a:gd name="connsiteY46" fmla="*/ 30187 h 1118381"/>
              <a:gd name="connsiteX47" fmla="*/ 2053883 w 3678702"/>
              <a:gd name="connsiteY47" fmla="*/ 84406 h 1118381"/>
              <a:gd name="connsiteX48" fmla="*/ 2074985 w 3678702"/>
              <a:gd name="connsiteY48" fmla="*/ 91440 h 1118381"/>
              <a:gd name="connsiteX49" fmla="*/ 2074985 w 3678702"/>
              <a:gd name="connsiteY49" fmla="*/ 914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53883 w 3678702"/>
              <a:gd name="connsiteY47" fmla="*/ 84406 h 1118381"/>
              <a:gd name="connsiteX48" fmla="*/ 2074985 w 3678702"/>
              <a:gd name="connsiteY48" fmla="*/ 91440 h 1118381"/>
              <a:gd name="connsiteX49" fmla="*/ 2074985 w 3678702"/>
              <a:gd name="connsiteY49" fmla="*/ 914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53883 w 3678702"/>
              <a:gd name="connsiteY47" fmla="*/ 84406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63408 w 3678702"/>
              <a:gd name="connsiteY47" fmla="*/ 62181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63408 w 3678702"/>
              <a:gd name="connsiteY47" fmla="*/ 62181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56023 w 3678702"/>
              <a:gd name="connsiteY64" fmla="*/ 1504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63408 w 3678702"/>
              <a:gd name="connsiteY47" fmla="*/ 62181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85684 w 3678702"/>
              <a:gd name="connsiteY63" fmla="*/ 122311 h 1118381"/>
              <a:gd name="connsiteX64" fmla="*/ 2956023 w 3678702"/>
              <a:gd name="connsiteY64" fmla="*/ 1504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63408 w 3678702"/>
              <a:gd name="connsiteY47" fmla="*/ 62181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85684 w 3678702"/>
              <a:gd name="connsiteY63" fmla="*/ 122311 h 1118381"/>
              <a:gd name="connsiteX64" fmla="*/ 2956023 w 3678702"/>
              <a:gd name="connsiteY64" fmla="*/ 150446 h 1118381"/>
              <a:gd name="connsiteX65" fmla="*/ 2996419 w 3678702"/>
              <a:gd name="connsiteY65" fmla="*/ 218049 h 1118381"/>
              <a:gd name="connsiteX66" fmla="*/ 3029536 w 3678702"/>
              <a:gd name="connsiteY66" fmla="*/ 209892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63408 w 3678702"/>
              <a:gd name="connsiteY47" fmla="*/ 62181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85684 w 3678702"/>
              <a:gd name="connsiteY63" fmla="*/ 122311 h 1118381"/>
              <a:gd name="connsiteX64" fmla="*/ 2956023 w 3678702"/>
              <a:gd name="connsiteY64" fmla="*/ 150446 h 1118381"/>
              <a:gd name="connsiteX65" fmla="*/ 2996419 w 3678702"/>
              <a:gd name="connsiteY65" fmla="*/ 218049 h 1118381"/>
              <a:gd name="connsiteX66" fmla="*/ 3029536 w 3678702"/>
              <a:gd name="connsiteY66" fmla="*/ 209892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44008 w 3678702"/>
              <a:gd name="connsiteY69" fmla="*/ 273880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678702" h="1118381">
                <a:moveTo>
                  <a:pt x="28135" y="1118381"/>
                </a:moveTo>
                <a:lnTo>
                  <a:pt x="56271" y="1033975"/>
                </a:lnTo>
                <a:lnTo>
                  <a:pt x="42203" y="991772"/>
                </a:lnTo>
                <a:lnTo>
                  <a:pt x="42203" y="991772"/>
                </a:lnTo>
                <a:lnTo>
                  <a:pt x="42203" y="914400"/>
                </a:lnTo>
                <a:lnTo>
                  <a:pt x="56271" y="851095"/>
                </a:lnTo>
                <a:cubicBezTo>
                  <a:pt x="3054" y="805480"/>
                  <a:pt x="16702" y="828226"/>
                  <a:pt x="0" y="794825"/>
                </a:cubicBezTo>
                <a:lnTo>
                  <a:pt x="0" y="780757"/>
                </a:lnTo>
                <a:lnTo>
                  <a:pt x="21102" y="717452"/>
                </a:lnTo>
                <a:lnTo>
                  <a:pt x="112542" y="687510"/>
                </a:lnTo>
                <a:lnTo>
                  <a:pt x="171987" y="695227"/>
                </a:lnTo>
                <a:lnTo>
                  <a:pt x="254782" y="724046"/>
                </a:lnTo>
                <a:cubicBezTo>
                  <a:pt x="303547" y="775921"/>
                  <a:pt x="288811" y="789695"/>
                  <a:pt x="283601" y="832045"/>
                </a:cubicBezTo>
                <a:lnTo>
                  <a:pt x="306070" y="866531"/>
                </a:lnTo>
                <a:lnTo>
                  <a:pt x="365760" y="879231"/>
                </a:lnTo>
                <a:lnTo>
                  <a:pt x="457200" y="886265"/>
                </a:lnTo>
                <a:lnTo>
                  <a:pt x="499403" y="837028"/>
                </a:lnTo>
                <a:lnTo>
                  <a:pt x="562708" y="773723"/>
                </a:lnTo>
                <a:lnTo>
                  <a:pt x="562708" y="773723"/>
                </a:lnTo>
                <a:lnTo>
                  <a:pt x="633046" y="682283"/>
                </a:lnTo>
                <a:lnTo>
                  <a:pt x="749447" y="592895"/>
                </a:lnTo>
                <a:lnTo>
                  <a:pt x="815926" y="569741"/>
                </a:lnTo>
                <a:lnTo>
                  <a:pt x="837028" y="506437"/>
                </a:lnTo>
                <a:lnTo>
                  <a:pt x="837028" y="443132"/>
                </a:lnTo>
                <a:lnTo>
                  <a:pt x="858129" y="351692"/>
                </a:lnTo>
                <a:cubicBezTo>
                  <a:pt x="867508" y="325901"/>
                  <a:pt x="881047" y="293565"/>
                  <a:pt x="886265" y="274320"/>
                </a:cubicBezTo>
                <a:cubicBezTo>
                  <a:pt x="891483" y="255075"/>
                  <a:pt x="878360" y="248130"/>
                  <a:pt x="889440" y="236220"/>
                </a:cubicBezTo>
                <a:cubicBezTo>
                  <a:pt x="900520" y="224310"/>
                  <a:pt x="931643" y="213979"/>
                  <a:pt x="952744" y="202858"/>
                </a:cubicBezTo>
                <a:lnTo>
                  <a:pt x="1041009" y="196948"/>
                </a:lnTo>
                <a:lnTo>
                  <a:pt x="1097280" y="175846"/>
                </a:lnTo>
                <a:lnTo>
                  <a:pt x="1202788" y="140677"/>
                </a:lnTo>
                <a:lnTo>
                  <a:pt x="1287194" y="145903"/>
                </a:lnTo>
                <a:lnTo>
                  <a:pt x="1336431" y="182880"/>
                </a:lnTo>
                <a:lnTo>
                  <a:pt x="1413803" y="196948"/>
                </a:lnTo>
                <a:lnTo>
                  <a:pt x="1434905" y="147711"/>
                </a:lnTo>
                <a:lnTo>
                  <a:pt x="1470074" y="119575"/>
                </a:lnTo>
                <a:lnTo>
                  <a:pt x="1498209" y="154745"/>
                </a:lnTo>
                <a:lnTo>
                  <a:pt x="1554480" y="154745"/>
                </a:lnTo>
                <a:lnTo>
                  <a:pt x="1575582" y="154745"/>
                </a:lnTo>
                <a:lnTo>
                  <a:pt x="1659988" y="154745"/>
                </a:lnTo>
                <a:lnTo>
                  <a:pt x="1709225" y="101209"/>
                </a:lnTo>
                <a:lnTo>
                  <a:pt x="1792507" y="55147"/>
                </a:lnTo>
                <a:cubicBezTo>
                  <a:pt x="1796040" y="53161"/>
                  <a:pt x="1821799" y="32124"/>
                  <a:pt x="1825332" y="30138"/>
                </a:cubicBezTo>
                <a:lnTo>
                  <a:pt x="1878037" y="14068"/>
                </a:lnTo>
                <a:lnTo>
                  <a:pt x="1913206" y="0"/>
                </a:lnTo>
                <a:cubicBezTo>
                  <a:pt x="1929618" y="9378"/>
                  <a:pt x="1942970" y="7229"/>
                  <a:pt x="1962443" y="12260"/>
                </a:cubicBezTo>
                <a:cubicBezTo>
                  <a:pt x="1981916" y="17291"/>
                  <a:pt x="2007512" y="29503"/>
                  <a:pt x="2030046" y="30187"/>
                </a:cubicBezTo>
                <a:cubicBezTo>
                  <a:pt x="2046458" y="41910"/>
                  <a:pt x="2055918" y="51972"/>
                  <a:pt x="2063408" y="62181"/>
                </a:cubicBezTo>
                <a:cubicBezTo>
                  <a:pt x="2070898" y="72390"/>
                  <a:pt x="2068293" y="88680"/>
                  <a:pt x="2074985" y="91440"/>
                </a:cubicBezTo>
                <a:cubicBezTo>
                  <a:pt x="2081677" y="94200"/>
                  <a:pt x="2094035" y="82973"/>
                  <a:pt x="2103560" y="78740"/>
                </a:cubicBezTo>
                <a:lnTo>
                  <a:pt x="2145323" y="119575"/>
                </a:lnTo>
                <a:lnTo>
                  <a:pt x="2201594" y="126609"/>
                </a:lnTo>
                <a:lnTo>
                  <a:pt x="2264899" y="119575"/>
                </a:lnTo>
                <a:lnTo>
                  <a:pt x="2264899" y="119575"/>
                </a:lnTo>
                <a:lnTo>
                  <a:pt x="2328203" y="98474"/>
                </a:lnTo>
                <a:lnTo>
                  <a:pt x="2391508" y="105508"/>
                </a:lnTo>
                <a:lnTo>
                  <a:pt x="2447779" y="133643"/>
                </a:lnTo>
                <a:lnTo>
                  <a:pt x="2447779" y="133643"/>
                </a:lnTo>
                <a:lnTo>
                  <a:pt x="2567354" y="140677"/>
                </a:lnTo>
                <a:lnTo>
                  <a:pt x="2595489" y="133643"/>
                </a:lnTo>
                <a:lnTo>
                  <a:pt x="2651760" y="105508"/>
                </a:lnTo>
                <a:lnTo>
                  <a:pt x="2722099" y="112541"/>
                </a:lnTo>
                <a:lnTo>
                  <a:pt x="2778369" y="133643"/>
                </a:lnTo>
                <a:lnTo>
                  <a:pt x="2885684" y="122311"/>
                </a:lnTo>
                <a:lnTo>
                  <a:pt x="2956023" y="150446"/>
                </a:lnTo>
                <a:cubicBezTo>
                  <a:pt x="3007040" y="194175"/>
                  <a:pt x="2967769" y="218049"/>
                  <a:pt x="2996419" y="218049"/>
                </a:cubicBezTo>
                <a:lnTo>
                  <a:pt x="3029536" y="209892"/>
                </a:lnTo>
                <a:lnTo>
                  <a:pt x="3094892" y="267286"/>
                </a:lnTo>
                <a:lnTo>
                  <a:pt x="3221502" y="274320"/>
                </a:lnTo>
                <a:lnTo>
                  <a:pt x="3344008" y="273880"/>
                </a:lnTo>
                <a:lnTo>
                  <a:pt x="3376246" y="330591"/>
                </a:lnTo>
                <a:lnTo>
                  <a:pt x="3376246" y="330591"/>
                </a:lnTo>
                <a:lnTo>
                  <a:pt x="3432517" y="407963"/>
                </a:lnTo>
                <a:lnTo>
                  <a:pt x="3523957" y="429065"/>
                </a:lnTo>
                <a:lnTo>
                  <a:pt x="3580228" y="429065"/>
                </a:lnTo>
                <a:lnTo>
                  <a:pt x="3678702" y="414997"/>
                </a:lnTo>
              </a:path>
            </a:pathLst>
          </a:custGeom>
          <a:ln w="25400">
            <a:solidFill>
              <a:srgbClr val="00B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49" tIns="45676" rIns="91349" bIns="45676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8474801" y="635081"/>
            <a:ext cx="0" cy="353957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xmlns="" id="{901DC343-9770-435B-8E80-DA69CCE77C31}"/>
              </a:ext>
            </a:extLst>
          </p:cNvPr>
          <p:cNvSpPr/>
          <p:nvPr/>
        </p:nvSpPr>
        <p:spPr>
          <a:xfrm>
            <a:off x="4619497" y="1016806"/>
            <a:ext cx="3238093" cy="34549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2700">
            <a:noFill/>
            <a:prstDash val="solid"/>
          </a:ln>
          <a:effectLst>
            <a:glow rad="50800">
              <a:srgbClr val="00B050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64" tIns="17984" rIns="35964" bIns="17984" rtlCol="0" anchor="ctr">
            <a:noAutofit/>
          </a:bodyPr>
          <a:lstStyle/>
          <a:p>
            <a:pPr algn="ctr" defTabSz="989124" eaLnBrk="0" fontAlgn="auto" hangingPunct="0">
              <a:lnSpc>
                <a:spcPct val="70000"/>
              </a:lnSpc>
              <a:spcBef>
                <a:spcPts val="0"/>
              </a:spcBef>
              <a:spcAft>
                <a:spcPts val="100"/>
              </a:spcAft>
            </a:pPr>
            <a:r>
              <a:rPr lang="ru-RU" sz="1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Первый эшелон обороны</a:t>
            </a:r>
          </a:p>
          <a:p>
            <a:pPr algn="ctr" defTabSz="989124" eaLnBrk="0" fontAlgn="auto" hangingPunct="0">
              <a:lnSpc>
                <a:spcPct val="70000"/>
              </a:lnSpc>
              <a:spcBef>
                <a:spcPts val="0"/>
              </a:spcBef>
              <a:spcAft>
                <a:spcPts val="100"/>
              </a:spcAft>
            </a:pPr>
            <a:r>
              <a:rPr lang="ru-RU" sz="1100" i="1" dirty="0">
                <a:solidFill>
                  <a:srgbClr val="FF0000"/>
                </a:solidFill>
                <a:latin typeface="Arial"/>
              </a:rPr>
              <a:t>(приграничная полоса)</a:t>
            </a:r>
            <a:endParaRPr lang="ru-RU" sz="11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8619535" y="626926"/>
            <a:ext cx="380939" cy="1744700"/>
          </a:xfrm>
          <a:custGeom>
            <a:avLst/>
            <a:gdLst>
              <a:gd name="connsiteX0" fmla="*/ 381000 w 381000"/>
              <a:gd name="connsiteY0" fmla="*/ 0 h 1744980"/>
              <a:gd name="connsiteX1" fmla="*/ 297180 w 381000"/>
              <a:gd name="connsiteY1" fmla="*/ 76200 h 1744980"/>
              <a:gd name="connsiteX2" fmla="*/ 236220 w 381000"/>
              <a:gd name="connsiteY2" fmla="*/ 160020 h 1744980"/>
              <a:gd name="connsiteX3" fmla="*/ 205740 w 381000"/>
              <a:gd name="connsiteY3" fmla="*/ 228600 h 1744980"/>
              <a:gd name="connsiteX4" fmla="*/ 190500 w 381000"/>
              <a:gd name="connsiteY4" fmla="*/ 289560 h 1744980"/>
              <a:gd name="connsiteX5" fmla="*/ 167640 w 381000"/>
              <a:gd name="connsiteY5" fmla="*/ 358140 h 1744980"/>
              <a:gd name="connsiteX6" fmla="*/ 129540 w 381000"/>
              <a:gd name="connsiteY6" fmla="*/ 480060 h 1744980"/>
              <a:gd name="connsiteX7" fmla="*/ 129540 w 381000"/>
              <a:gd name="connsiteY7" fmla="*/ 548640 h 1744980"/>
              <a:gd name="connsiteX8" fmla="*/ 76200 w 381000"/>
              <a:gd name="connsiteY8" fmla="*/ 617220 h 1744980"/>
              <a:gd name="connsiteX9" fmla="*/ 30480 w 381000"/>
              <a:gd name="connsiteY9" fmla="*/ 655320 h 1744980"/>
              <a:gd name="connsiteX10" fmla="*/ 22860 w 381000"/>
              <a:gd name="connsiteY10" fmla="*/ 701040 h 1744980"/>
              <a:gd name="connsiteX11" fmla="*/ 0 w 381000"/>
              <a:gd name="connsiteY11" fmla="*/ 769620 h 1744980"/>
              <a:gd name="connsiteX12" fmla="*/ 0 w 381000"/>
              <a:gd name="connsiteY12" fmla="*/ 845820 h 1744980"/>
              <a:gd name="connsiteX13" fmla="*/ 15240 w 381000"/>
              <a:gd name="connsiteY13" fmla="*/ 914400 h 1744980"/>
              <a:gd name="connsiteX14" fmla="*/ 15240 w 381000"/>
              <a:gd name="connsiteY14" fmla="*/ 998220 h 1744980"/>
              <a:gd name="connsiteX15" fmla="*/ 53340 w 381000"/>
              <a:gd name="connsiteY15" fmla="*/ 1066800 h 1744980"/>
              <a:gd name="connsiteX16" fmla="*/ 106680 w 381000"/>
              <a:gd name="connsiteY16" fmla="*/ 1173480 h 1744980"/>
              <a:gd name="connsiteX17" fmla="*/ 129540 w 381000"/>
              <a:gd name="connsiteY17" fmla="*/ 1264920 h 1744980"/>
              <a:gd name="connsiteX18" fmla="*/ 152400 w 381000"/>
              <a:gd name="connsiteY18" fmla="*/ 1356360 h 1744980"/>
              <a:gd name="connsiteX19" fmla="*/ 182880 w 381000"/>
              <a:gd name="connsiteY19" fmla="*/ 1447800 h 1744980"/>
              <a:gd name="connsiteX20" fmla="*/ 198120 w 381000"/>
              <a:gd name="connsiteY20" fmla="*/ 1508760 h 1744980"/>
              <a:gd name="connsiteX21" fmla="*/ 175260 w 381000"/>
              <a:gd name="connsiteY21" fmla="*/ 1554480 h 1744980"/>
              <a:gd name="connsiteX22" fmla="*/ 137160 w 381000"/>
              <a:gd name="connsiteY22" fmla="*/ 1615440 h 1744980"/>
              <a:gd name="connsiteX23" fmla="*/ 137160 w 381000"/>
              <a:gd name="connsiteY23" fmla="*/ 1653540 h 1744980"/>
              <a:gd name="connsiteX24" fmla="*/ 137160 w 381000"/>
              <a:gd name="connsiteY24" fmla="*/ 1699260 h 1744980"/>
              <a:gd name="connsiteX25" fmla="*/ 83820 w 381000"/>
              <a:gd name="connsiteY25" fmla="*/ 1744980 h 174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1000" h="1744980">
                <a:moveTo>
                  <a:pt x="381000" y="0"/>
                </a:moveTo>
                <a:lnTo>
                  <a:pt x="297180" y="76200"/>
                </a:lnTo>
                <a:lnTo>
                  <a:pt x="236220" y="160020"/>
                </a:lnTo>
                <a:lnTo>
                  <a:pt x="205740" y="228600"/>
                </a:lnTo>
                <a:lnTo>
                  <a:pt x="190500" y="289560"/>
                </a:lnTo>
                <a:lnTo>
                  <a:pt x="167640" y="358140"/>
                </a:lnTo>
                <a:lnTo>
                  <a:pt x="129540" y="480060"/>
                </a:lnTo>
                <a:lnTo>
                  <a:pt x="129540" y="548640"/>
                </a:lnTo>
                <a:lnTo>
                  <a:pt x="76200" y="617220"/>
                </a:lnTo>
                <a:lnTo>
                  <a:pt x="30480" y="655320"/>
                </a:lnTo>
                <a:lnTo>
                  <a:pt x="22860" y="701040"/>
                </a:lnTo>
                <a:lnTo>
                  <a:pt x="0" y="769620"/>
                </a:lnTo>
                <a:lnTo>
                  <a:pt x="0" y="845820"/>
                </a:lnTo>
                <a:lnTo>
                  <a:pt x="15240" y="914400"/>
                </a:lnTo>
                <a:lnTo>
                  <a:pt x="15240" y="998220"/>
                </a:lnTo>
                <a:lnTo>
                  <a:pt x="53340" y="1066800"/>
                </a:lnTo>
                <a:lnTo>
                  <a:pt x="106680" y="1173480"/>
                </a:lnTo>
                <a:lnTo>
                  <a:pt x="129540" y="1264920"/>
                </a:lnTo>
                <a:lnTo>
                  <a:pt x="152400" y="1356360"/>
                </a:lnTo>
                <a:lnTo>
                  <a:pt x="182880" y="1447800"/>
                </a:lnTo>
                <a:lnTo>
                  <a:pt x="198120" y="1508760"/>
                </a:lnTo>
                <a:lnTo>
                  <a:pt x="175260" y="1554480"/>
                </a:lnTo>
                <a:lnTo>
                  <a:pt x="137160" y="1615440"/>
                </a:lnTo>
                <a:lnTo>
                  <a:pt x="137160" y="1653540"/>
                </a:lnTo>
                <a:lnTo>
                  <a:pt x="137160" y="1699260"/>
                </a:lnTo>
                <a:lnTo>
                  <a:pt x="83820" y="1744980"/>
                </a:lnTo>
              </a:path>
            </a:pathLst>
          </a:custGeom>
          <a:ln w="25400">
            <a:solidFill>
              <a:srgbClr val="00B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49" tIns="45676" rIns="91349" bIns="45676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61" name="Группа 260"/>
          <p:cNvGrpSpPr/>
          <p:nvPr/>
        </p:nvGrpSpPr>
        <p:grpSpPr>
          <a:xfrm>
            <a:off x="3059821" y="1102556"/>
            <a:ext cx="340055" cy="366449"/>
            <a:chOff x="1371736" y="2993012"/>
            <a:chExt cx="472597" cy="366508"/>
          </a:xfrm>
        </p:grpSpPr>
        <p:sp>
          <p:nvSpPr>
            <p:cNvPr id="262" name="Дуга 261"/>
            <p:cNvSpPr/>
            <p:nvPr/>
          </p:nvSpPr>
          <p:spPr>
            <a:xfrm rot="12742684">
              <a:off x="1527017" y="2993012"/>
              <a:ext cx="317316" cy="295445"/>
            </a:xfrm>
            <a:prstGeom prst="arc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cxnSp>
          <p:nvCxnSpPr>
            <p:cNvPr id="263" name="Прямая со стрелкой 262"/>
            <p:cNvCxnSpPr/>
            <p:nvPr/>
          </p:nvCxnSpPr>
          <p:spPr>
            <a:xfrm flipH="1">
              <a:off x="1432204" y="3194874"/>
              <a:ext cx="95526" cy="164646"/>
            </a:xfrm>
            <a:prstGeom prst="straightConnector1">
              <a:avLst/>
            </a:prstGeom>
            <a:ln w="9525">
              <a:solidFill>
                <a:srgbClr val="0000FF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Прямая со стрелкой 263"/>
            <p:cNvCxnSpPr/>
            <p:nvPr/>
          </p:nvCxnSpPr>
          <p:spPr>
            <a:xfrm flipH="1" flipV="1">
              <a:off x="1371736" y="3113338"/>
              <a:ext cx="155994" cy="72044"/>
            </a:xfrm>
            <a:prstGeom prst="straightConnector1">
              <a:avLst/>
            </a:prstGeom>
            <a:ln w="9525">
              <a:solidFill>
                <a:srgbClr val="0000FF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Группа 281"/>
          <p:cNvGrpSpPr/>
          <p:nvPr/>
        </p:nvGrpSpPr>
        <p:grpSpPr>
          <a:xfrm rot="21124436">
            <a:off x="1055890" y="1124245"/>
            <a:ext cx="340055" cy="366449"/>
            <a:chOff x="1371736" y="2993012"/>
            <a:chExt cx="472597" cy="366508"/>
          </a:xfrm>
        </p:grpSpPr>
        <p:sp>
          <p:nvSpPr>
            <p:cNvPr id="283" name="Дуга 282"/>
            <p:cNvSpPr/>
            <p:nvPr/>
          </p:nvSpPr>
          <p:spPr>
            <a:xfrm rot="12742684">
              <a:off x="1527017" y="2993012"/>
              <a:ext cx="317316" cy="295445"/>
            </a:xfrm>
            <a:prstGeom prst="arc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cxnSp>
          <p:nvCxnSpPr>
            <p:cNvPr id="284" name="Прямая со стрелкой 283"/>
            <p:cNvCxnSpPr/>
            <p:nvPr/>
          </p:nvCxnSpPr>
          <p:spPr>
            <a:xfrm flipH="1">
              <a:off x="1432204" y="3194874"/>
              <a:ext cx="95526" cy="164646"/>
            </a:xfrm>
            <a:prstGeom prst="straightConnector1">
              <a:avLst/>
            </a:prstGeom>
            <a:ln w="9525">
              <a:solidFill>
                <a:srgbClr val="0000FF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Прямая со стрелкой 284"/>
            <p:cNvCxnSpPr/>
            <p:nvPr/>
          </p:nvCxnSpPr>
          <p:spPr>
            <a:xfrm flipH="1" flipV="1">
              <a:off x="1371736" y="3113338"/>
              <a:ext cx="155994" cy="72044"/>
            </a:xfrm>
            <a:prstGeom prst="straightConnector1">
              <a:avLst/>
            </a:prstGeom>
            <a:ln w="9525">
              <a:solidFill>
                <a:srgbClr val="0000FF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2" name="Группа 291"/>
          <p:cNvGrpSpPr/>
          <p:nvPr/>
        </p:nvGrpSpPr>
        <p:grpSpPr>
          <a:xfrm rot="20829248">
            <a:off x="1210154" y="1578396"/>
            <a:ext cx="95415" cy="208017"/>
            <a:chOff x="1242898" y="2308866"/>
            <a:chExt cx="78194" cy="332356"/>
          </a:xfrm>
        </p:grpSpPr>
        <p:sp>
          <p:nvSpPr>
            <p:cNvPr id="293" name="Прямоугольник 292"/>
            <p:cNvSpPr/>
            <p:nvPr/>
          </p:nvSpPr>
          <p:spPr>
            <a:xfrm>
              <a:off x="1242898" y="2308866"/>
              <a:ext cx="78194" cy="332356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4" name="Овал 293"/>
            <p:cNvSpPr/>
            <p:nvPr/>
          </p:nvSpPr>
          <p:spPr>
            <a:xfrm>
              <a:off x="1259135" y="2548446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5" name="Овал 294"/>
            <p:cNvSpPr/>
            <p:nvPr/>
          </p:nvSpPr>
          <p:spPr>
            <a:xfrm>
              <a:off x="1259135" y="2451625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6" name="Овал 295"/>
            <p:cNvSpPr/>
            <p:nvPr/>
          </p:nvSpPr>
          <p:spPr>
            <a:xfrm>
              <a:off x="1259135" y="2353809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AutoShape 4" descr="mailbox://C%7C/Users/q246/AppData/Roaming/Thunderbird/Profiles/tz45va95.default/Mail/q246/Inbox?number=4072332821&amp;part=1.11&amp;type=image/jpeg&amp;filename=%D0%A4%D0%BE%D1%82%D0%BE%208%20IMG_E2986.JPG"/>
          <p:cNvSpPr>
            <a:spLocks noChangeAspect="1" noChangeArrowheads="1"/>
          </p:cNvSpPr>
          <p:nvPr/>
        </p:nvSpPr>
        <p:spPr bwMode="auto">
          <a:xfrm>
            <a:off x="-3988" y="3116909"/>
            <a:ext cx="304751" cy="3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9" tIns="45676" rIns="91349" bIns="45676" numCol="1" anchor="t" anchorCtr="0" compatLnSpc="1">
            <a:prstTxWarp prst="textNoShape">
              <a:avLst/>
            </a:prstTxWarp>
          </a:bodyPr>
          <a:lstStyle/>
          <a:p>
            <a:pPr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71" name="Группа 370"/>
          <p:cNvGrpSpPr/>
          <p:nvPr/>
        </p:nvGrpSpPr>
        <p:grpSpPr>
          <a:xfrm rot="20829248">
            <a:off x="8813842" y="1027804"/>
            <a:ext cx="95415" cy="208017"/>
            <a:chOff x="1242893" y="2308889"/>
            <a:chExt cx="78194" cy="332359"/>
          </a:xfrm>
        </p:grpSpPr>
        <p:sp>
          <p:nvSpPr>
            <p:cNvPr id="372" name="Прямоугольник 371"/>
            <p:cNvSpPr/>
            <p:nvPr/>
          </p:nvSpPr>
          <p:spPr>
            <a:xfrm>
              <a:off x="1242893" y="2308889"/>
              <a:ext cx="78194" cy="332359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3" name="Овал 372"/>
            <p:cNvSpPr/>
            <p:nvPr/>
          </p:nvSpPr>
          <p:spPr>
            <a:xfrm>
              <a:off x="1259130" y="2548466"/>
              <a:ext cx="45719" cy="5002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4" name="Овал 373"/>
            <p:cNvSpPr/>
            <p:nvPr/>
          </p:nvSpPr>
          <p:spPr>
            <a:xfrm>
              <a:off x="1259126" y="2451639"/>
              <a:ext cx="45719" cy="5002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5" name="Овал 374"/>
            <p:cNvSpPr/>
            <p:nvPr/>
          </p:nvSpPr>
          <p:spPr>
            <a:xfrm>
              <a:off x="1259135" y="2353809"/>
              <a:ext cx="45719" cy="5002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 rot="907029">
            <a:off x="1855373" y="827946"/>
            <a:ext cx="356273" cy="79827"/>
            <a:chOff x="6626795" y="3221327"/>
            <a:chExt cx="356330" cy="79840"/>
          </a:xfrm>
        </p:grpSpPr>
        <p:sp>
          <p:nvSpPr>
            <p:cNvPr id="318" name="Блок-схема: знак завершения 163"/>
            <p:cNvSpPr/>
            <p:nvPr/>
          </p:nvSpPr>
          <p:spPr>
            <a:xfrm rot="9325532">
              <a:off x="6626795" y="3221327"/>
              <a:ext cx="356330" cy="7443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5510 w 21600"/>
                <a:gd name="connsiteY6" fmla="*/ 7194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5510 w 21600"/>
                <a:gd name="connsiteY6" fmla="*/ 7194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4779 w 21600"/>
                <a:gd name="connsiteY6" fmla="*/ 7336 h 21600"/>
                <a:gd name="connsiteX7" fmla="*/ 5510 w 21600"/>
                <a:gd name="connsiteY7" fmla="*/ 7194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4779 w 21600"/>
                <a:gd name="connsiteY6" fmla="*/ 7336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195 w 21600"/>
                <a:gd name="connsiteY7" fmla="*/ 936 h 21600"/>
                <a:gd name="connsiteX0" fmla="*/ 13110 w 21600"/>
                <a:gd name="connsiteY0" fmla="*/ 667 h 21667"/>
                <a:gd name="connsiteX1" fmla="*/ 18125 w 21600"/>
                <a:gd name="connsiteY1" fmla="*/ 67 h 21667"/>
                <a:gd name="connsiteX2" fmla="*/ 21600 w 21600"/>
                <a:gd name="connsiteY2" fmla="*/ 10867 h 21667"/>
                <a:gd name="connsiteX3" fmla="*/ 18125 w 21600"/>
                <a:gd name="connsiteY3" fmla="*/ 21667 h 21667"/>
                <a:gd name="connsiteX4" fmla="*/ 3475 w 21600"/>
                <a:gd name="connsiteY4" fmla="*/ 21667 h 21667"/>
                <a:gd name="connsiteX5" fmla="*/ 0 w 21600"/>
                <a:gd name="connsiteY5" fmla="*/ 10867 h 21667"/>
                <a:gd name="connsiteX6" fmla="*/ 3422 w 21600"/>
                <a:gd name="connsiteY6" fmla="*/ 246 h 21667"/>
                <a:gd name="connsiteX7" fmla="*/ 7195 w 21600"/>
                <a:gd name="connsiteY7" fmla="*/ 1003 h 21667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554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554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725 w 21600"/>
                <a:gd name="connsiteY7" fmla="*/ 561 h 21600"/>
                <a:gd name="connsiteX0" fmla="*/ 13746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725 w 21600"/>
                <a:gd name="connsiteY7" fmla="*/ 561 h 21600"/>
                <a:gd name="connsiteX0" fmla="*/ 13746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672 w 21600"/>
                <a:gd name="connsiteY7" fmla="*/ 374 h 21600"/>
                <a:gd name="connsiteX0" fmla="*/ 13746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195 w 21600"/>
                <a:gd name="connsiteY7" fmla="*/ 749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00" h="21600">
                  <a:moveTo>
                    <a:pt x="13746" y="60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-18" y="14339"/>
                    <a:pt x="0" y="10800"/>
                  </a:cubicBezTo>
                  <a:cubicBezTo>
                    <a:pt x="18" y="7261"/>
                    <a:pt x="808" y="-1467"/>
                    <a:pt x="3581" y="367"/>
                  </a:cubicBezTo>
                  <a:lnTo>
                    <a:pt x="7195" y="74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91417" tIns="45710" rIns="91417" bIns="45710"/>
            <a:lstStyle/>
            <a:p>
              <a:pPr defTabSz="989124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330" name="Группа 329"/>
            <p:cNvGrpSpPr/>
            <p:nvPr/>
          </p:nvGrpSpPr>
          <p:grpSpPr>
            <a:xfrm rot="11502349">
              <a:off x="6787635" y="3249942"/>
              <a:ext cx="98847" cy="51225"/>
              <a:chOff x="2953099" y="3480409"/>
              <a:chExt cx="127244" cy="90510"/>
            </a:xfrm>
          </p:grpSpPr>
          <p:cxnSp>
            <p:nvCxnSpPr>
              <p:cNvPr id="341" name="Прямая соединительная линия 340"/>
              <p:cNvCxnSpPr/>
              <p:nvPr/>
            </p:nvCxnSpPr>
            <p:spPr>
              <a:xfrm rot="19423183">
                <a:off x="2978780" y="3492262"/>
                <a:ext cx="101563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342" name="Прямая соединительная линия 341"/>
              <p:cNvCxnSpPr/>
              <p:nvPr/>
            </p:nvCxnSpPr>
            <p:spPr>
              <a:xfrm flipH="1" flipV="1">
                <a:off x="2967956" y="3492670"/>
                <a:ext cx="48339" cy="6532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343" name="Прямая соединительная линия 342"/>
              <p:cNvCxnSpPr/>
              <p:nvPr/>
            </p:nvCxnSpPr>
            <p:spPr>
              <a:xfrm flipV="1">
                <a:off x="2998281" y="3545067"/>
                <a:ext cx="34726" cy="2585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345" name="Прямая соединительная линия 344"/>
              <p:cNvCxnSpPr/>
              <p:nvPr/>
            </p:nvCxnSpPr>
            <p:spPr>
              <a:xfrm flipV="1">
                <a:off x="2953099" y="3480409"/>
                <a:ext cx="34726" cy="2585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</p:grpSp>
      </p:grpSp>
      <p:grpSp>
        <p:nvGrpSpPr>
          <p:cNvPr id="415" name="Группа 414"/>
          <p:cNvGrpSpPr/>
          <p:nvPr/>
        </p:nvGrpSpPr>
        <p:grpSpPr>
          <a:xfrm>
            <a:off x="8126556" y="2079473"/>
            <a:ext cx="217036" cy="267857"/>
            <a:chOff x="-1128844" y="3519016"/>
            <a:chExt cx="217071" cy="267900"/>
          </a:xfrm>
        </p:grpSpPr>
        <p:grpSp>
          <p:nvGrpSpPr>
            <p:cNvPr id="416" name="Группа 415"/>
            <p:cNvGrpSpPr/>
            <p:nvPr/>
          </p:nvGrpSpPr>
          <p:grpSpPr>
            <a:xfrm>
              <a:off x="-1128844" y="3680607"/>
              <a:ext cx="217071" cy="106309"/>
              <a:chOff x="-1128844" y="3680607"/>
              <a:chExt cx="217071" cy="106309"/>
            </a:xfrm>
          </p:grpSpPr>
          <p:cxnSp>
            <p:nvCxnSpPr>
              <p:cNvPr id="423" name="Прямая соединительная линия 422"/>
              <p:cNvCxnSpPr/>
              <p:nvPr/>
            </p:nvCxnSpPr>
            <p:spPr>
              <a:xfrm>
                <a:off x="-1123469" y="3781088"/>
                <a:ext cx="211696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Прямая соединительная линия 423"/>
              <p:cNvCxnSpPr/>
              <p:nvPr/>
            </p:nvCxnSpPr>
            <p:spPr>
              <a:xfrm flipV="1">
                <a:off x="-917074" y="3729654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Прямая соединительная линия 424"/>
              <p:cNvCxnSpPr/>
              <p:nvPr/>
            </p:nvCxnSpPr>
            <p:spPr>
              <a:xfrm rot="16200000" flipV="1">
                <a:off x="-938502" y="3699419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Прямая соединительная линия 425"/>
              <p:cNvCxnSpPr/>
              <p:nvPr/>
            </p:nvCxnSpPr>
            <p:spPr>
              <a:xfrm flipV="1">
                <a:off x="-965417" y="3680607"/>
                <a:ext cx="0" cy="540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Прямая соединительная линия 426"/>
              <p:cNvCxnSpPr/>
              <p:nvPr/>
            </p:nvCxnSpPr>
            <p:spPr>
              <a:xfrm>
                <a:off x="-1123469" y="3685369"/>
                <a:ext cx="158400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Прямая соединительная линия 427"/>
              <p:cNvCxnSpPr/>
              <p:nvPr/>
            </p:nvCxnSpPr>
            <p:spPr>
              <a:xfrm flipV="1">
                <a:off x="-1128844" y="3682516"/>
                <a:ext cx="0" cy="104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7" name="Группа 416"/>
            <p:cNvGrpSpPr/>
            <p:nvPr/>
          </p:nvGrpSpPr>
          <p:grpSpPr>
            <a:xfrm>
              <a:off x="-1121863" y="3519016"/>
              <a:ext cx="105064" cy="153193"/>
              <a:chOff x="-900113" y="3498228"/>
              <a:chExt cx="66675" cy="104603"/>
            </a:xfrm>
          </p:grpSpPr>
          <p:cxnSp>
            <p:nvCxnSpPr>
              <p:cNvPr id="418" name="Прямая соединительная линия 417"/>
              <p:cNvCxnSpPr/>
              <p:nvPr/>
            </p:nvCxnSpPr>
            <p:spPr>
              <a:xfrm flipH="1" flipV="1">
                <a:off x="-898443" y="3498228"/>
                <a:ext cx="48337" cy="49835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Прямая соединительная линия 418"/>
              <p:cNvCxnSpPr/>
              <p:nvPr/>
            </p:nvCxnSpPr>
            <p:spPr>
              <a:xfrm>
                <a:off x="-900113" y="3540919"/>
                <a:ext cx="50008" cy="74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Прямая соединительная линия 419"/>
              <p:cNvCxnSpPr/>
              <p:nvPr/>
            </p:nvCxnSpPr>
            <p:spPr>
              <a:xfrm flipH="1" flipV="1">
                <a:off x="-894868" y="3541254"/>
                <a:ext cx="61430" cy="615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Прямая соединительная линия 420"/>
              <p:cNvCxnSpPr/>
              <p:nvPr/>
            </p:nvCxnSpPr>
            <p:spPr>
              <a:xfrm flipH="1" flipV="1">
                <a:off x="-840582" y="3564731"/>
                <a:ext cx="3574" cy="32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Прямая соединительная линия 421"/>
              <p:cNvCxnSpPr/>
              <p:nvPr/>
            </p:nvCxnSpPr>
            <p:spPr>
              <a:xfrm>
                <a:off x="-871538" y="3598069"/>
                <a:ext cx="34532" cy="4433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4199"/>
          <p:cNvGrpSpPr>
            <a:grpSpLocks/>
          </p:cNvGrpSpPr>
          <p:nvPr/>
        </p:nvGrpSpPr>
        <p:grpSpPr bwMode="auto">
          <a:xfrm>
            <a:off x="2638297" y="1020667"/>
            <a:ext cx="357429" cy="74113"/>
            <a:chOff x="55" y="36211"/>
            <a:chExt cx="125" cy="24"/>
          </a:xfrm>
        </p:grpSpPr>
        <p:sp>
          <p:nvSpPr>
            <p:cNvPr id="22" name="Line 24200"/>
            <p:cNvSpPr>
              <a:spLocks noChangeShapeType="1"/>
            </p:cNvSpPr>
            <p:nvPr/>
          </p:nvSpPr>
          <p:spPr bwMode="auto">
            <a:xfrm>
              <a:off x="55" y="36211"/>
              <a:ext cx="125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</a:bodyPr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Line 24201"/>
            <p:cNvSpPr>
              <a:spLocks noChangeShapeType="1"/>
            </p:cNvSpPr>
            <p:nvPr/>
          </p:nvSpPr>
          <p:spPr bwMode="auto">
            <a:xfrm>
              <a:off x="63" y="36223"/>
              <a:ext cx="11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</a:bodyPr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Line 24202"/>
            <p:cNvSpPr>
              <a:spLocks noChangeShapeType="1"/>
            </p:cNvSpPr>
            <p:nvPr/>
          </p:nvSpPr>
          <p:spPr bwMode="auto">
            <a:xfrm>
              <a:off x="55" y="36235"/>
              <a:ext cx="125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</a:bodyPr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Полилиния 35"/>
          <p:cNvSpPr/>
          <p:nvPr/>
        </p:nvSpPr>
        <p:spPr>
          <a:xfrm>
            <a:off x="3697582" y="1172746"/>
            <a:ext cx="614437" cy="179009"/>
          </a:xfrm>
          <a:custGeom>
            <a:avLst/>
            <a:gdLst>
              <a:gd name="connsiteX0" fmla="*/ 0 w 425450"/>
              <a:gd name="connsiteY0" fmla="*/ 0 h 120650"/>
              <a:gd name="connsiteX1" fmla="*/ 177800 w 425450"/>
              <a:gd name="connsiteY1" fmla="*/ 76200 h 120650"/>
              <a:gd name="connsiteX2" fmla="*/ 425450 w 425450"/>
              <a:gd name="connsiteY2" fmla="*/ 12065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450" h="120650">
                <a:moveTo>
                  <a:pt x="0" y="0"/>
                </a:moveTo>
                <a:cubicBezTo>
                  <a:pt x="53446" y="28046"/>
                  <a:pt x="106892" y="56092"/>
                  <a:pt x="177800" y="76200"/>
                </a:cubicBezTo>
                <a:cubicBezTo>
                  <a:pt x="248708" y="96308"/>
                  <a:pt x="337079" y="108479"/>
                  <a:pt x="425450" y="120650"/>
                </a:cubicBezTo>
              </a:path>
            </a:pathLst>
          </a:custGeom>
          <a:ln w="25400">
            <a:solidFill>
              <a:srgbClr val="00B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49" tIns="45676" rIns="91349" bIns="45676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81" name="Полилиния 380"/>
          <p:cNvSpPr/>
          <p:nvPr/>
        </p:nvSpPr>
        <p:spPr>
          <a:xfrm>
            <a:off x="82836" y="678337"/>
            <a:ext cx="3705608" cy="1118202"/>
          </a:xfrm>
          <a:custGeom>
            <a:avLst/>
            <a:gdLst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68812 w 3678702"/>
              <a:gd name="connsiteY10" fmla="*/ 717452 h 1118381"/>
              <a:gd name="connsiteX11" fmla="*/ 203982 w 3678702"/>
              <a:gd name="connsiteY11" fmla="*/ 752621 h 1118381"/>
              <a:gd name="connsiteX12" fmla="*/ 239151 w 3678702"/>
              <a:gd name="connsiteY12" fmla="*/ 851095 h 1118381"/>
              <a:gd name="connsiteX13" fmla="*/ 274320 w 3678702"/>
              <a:gd name="connsiteY13" fmla="*/ 8792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68812 w 3678702"/>
              <a:gd name="connsiteY10" fmla="*/ 717452 h 1118381"/>
              <a:gd name="connsiteX11" fmla="*/ 254782 w 3678702"/>
              <a:gd name="connsiteY11" fmla="*/ 724046 h 1118381"/>
              <a:gd name="connsiteX12" fmla="*/ 239151 w 3678702"/>
              <a:gd name="connsiteY12" fmla="*/ 851095 h 1118381"/>
              <a:gd name="connsiteX13" fmla="*/ 274320 w 3678702"/>
              <a:gd name="connsiteY13" fmla="*/ 8792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68812 w 3678702"/>
              <a:gd name="connsiteY10" fmla="*/ 717452 h 1118381"/>
              <a:gd name="connsiteX11" fmla="*/ 254782 w 3678702"/>
              <a:gd name="connsiteY11" fmla="*/ 724046 h 1118381"/>
              <a:gd name="connsiteX12" fmla="*/ 239151 w 3678702"/>
              <a:gd name="connsiteY12" fmla="*/ 851095 h 1118381"/>
              <a:gd name="connsiteX13" fmla="*/ 274320 w 3678702"/>
              <a:gd name="connsiteY13" fmla="*/ 8792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68812 w 3678702"/>
              <a:gd name="connsiteY10" fmla="*/ 717452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274320 w 3678702"/>
              <a:gd name="connsiteY13" fmla="*/ 8792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68812 w 3678702"/>
              <a:gd name="connsiteY10" fmla="*/ 717452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703385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52622 w 3678702"/>
              <a:gd name="connsiteY20" fmla="*/ 61194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6265 w 3678702"/>
              <a:gd name="connsiteY26" fmla="*/ 2743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49569 w 3678702"/>
              <a:gd name="connsiteY27" fmla="*/ 225083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61778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266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814732 w 3678702"/>
              <a:gd name="connsiteY41" fmla="*/ 77372 h 1118381"/>
              <a:gd name="connsiteX42" fmla="*/ 1878037 w 3678702"/>
              <a:gd name="connsiteY42" fmla="*/ 14068 h 1118381"/>
              <a:gd name="connsiteX43" fmla="*/ 1913206 w 3678702"/>
              <a:gd name="connsiteY43" fmla="*/ 0 h 1118381"/>
              <a:gd name="connsiteX44" fmla="*/ 1962443 w 3678702"/>
              <a:gd name="connsiteY44" fmla="*/ 28135 h 1118381"/>
              <a:gd name="connsiteX45" fmla="*/ 2004646 w 3678702"/>
              <a:gd name="connsiteY45" fmla="*/ 49237 h 1118381"/>
              <a:gd name="connsiteX46" fmla="*/ 2053883 w 3678702"/>
              <a:gd name="connsiteY46" fmla="*/ 84406 h 1118381"/>
              <a:gd name="connsiteX47" fmla="*/ 2074985 w 3678702"/>
              <a:gd name="connsiteY47" fmla="*/ 91440 h 1118381"/>
              <a:gd name="connsiteX48" fmla="*/ 2074985 w 3678702"/>
              <a:gd name="connsiteY48" fmla="*/ 91440 h 1118381"/>
              <a:gd name="connsiteX49" fmla="*/ 2145323 w 3678702"/>
              <a:gd name="connsiteY49" fmla="*/ 119575 h 1118381"/>
              <a:gd name="connsiteX50" fmla="*/ 2201594 w 3678702"/>
              <a:gd name="connsiteY50" fmla="*/ 126609 h 1118381"/>
              <a:gd name="connsiteX51" fmla="*/ 2264899 w 3678702"/>
              <a:gd name="connsiteY51" fmla="*/ 119575 h 1118381"/>
              <a:gd name="connsiteX52" fmla="*/ 2264899 w 3678702"/>
              <a:gd name="connsiteY52" fmla="*/ 119575 h 1118381"/>
              <a:gd name="connsiteX53" fmla="*/ 2328203 w 3678702"/>
              <a:gd name="connsiteY53" fmla="*/ 98474 h 1118381"/>
              <a:gd name="connsiteX54" fmla="*/ 2391508 w 3678702"/>
              <a:gd name="connsiteY54" fmla="*/ 105508 h 1118381"/>
              <a:gd name="connsiteX55" fmla="*/ 2447779 w 3678702"/>
              <a:gd name="connsiteY55" fmla="*/ 133643 h 1118381"/>
              <a:gd name="connsiteX56" fmla="*/ 2447779 w 3678702"/>
              <a:gd name="connsiteY56" fmla="*/ 133643 h 1118381"/>
              <a:gd name="connsiteX57" fmla="*/ 2567354 w 3678702"/>
              <a:gd name="connsiteY57" fmla="*/ 140677 h 1118381"/>
              <a:gd name="connsiteX58" fmla="*/ 2595489 w 3678702"/>
              <a:gd name="connsiteY58" fmla="*/ 133643 h 1118381"/>
              <a:gd name="connsiteX59" fmla="*/ 2651760 w 3678702"/>
              <a:gd name="connsiteY59" fmla="*/ 105508 h 1118381"/>
              <a:gd name="connsiteX60" fmla="*/ 2722099 w 3678702"/>
              <a:gd name="connsiteY60" fmla="*/ 112541 h 1118381"/>
              <a:gd name="connsiteX61" fmla="*/ 2778369 w 3678702"/>
              <a:gd name="connsiteY61" fmla="*/ 133643 h 1118381"/>
              <a:gd name="connsiteX62" fmla="*/ 2869809 w 3678702"/>
              <a:gd name="connsiteY62" fmla="*/ 147711 h 1118381"/>
              <a:gd name="connsiteX63" fmla="*/ 2940148 w 3678702"/>
              <a:gd name="connsiteY63" fmla="*/ 175846 h 1118381"/>
              <a:gd name="connsiteX64" fmla="*/ 2996419 w 3678702"/>
              <a:gd name="connsiteY64" fmla="*/ 218049 h 1118381"/>
              <a:gd name="connsiteX65" fmla="*/ 3010486 w 3678702"/>
              <a:gd name="connsiteY65" fmla="*/ 232117 h 1118381"/>
              <a:gd name="connsiteX66" fmla="*/ 3094892 w 3678702"/>
              <a:gd name="connsiteY66" fmla="*/ 267286 h 1118381"/>
              <a:gd name="connsiteX67" fmla="*/ 3221502 w 3678702"/>
              <a:gd name="connsiteY67" fmla="*/ 274320 h 1118381"/>
              <a:gd name="connsiteX68" fmla="*/ 3305908 w 3678702"/>
              <a:gd name="connsiteY68" fmla="*/ 302455 h 1118381"/>
              <a:gd name="connsiteX69" fmla="*/ 3376246 w 3678702"/>
              <a:gd name="connsiteY69" fmla="*/ 330591 h 1118381"/>
              <a:gd name="connsiteX70" fmla="*/ 3376246 w 3678702"/>
              <a:gd name="connsiteY70" fmla="*/ 330591 h 1118381"/>
              <a:gd name="connsiteX71" fmla="*/ 3432517 w 3678702"/>
              <a:gd name="connsiteY71" fmla="*/ 407963 h 1118381"/>
              <a:gd name="connsiteX72" fmla="*/ 3523957 w 3678702"/>
              <a:gd name="connsiteY72" fmla="*/ 429065 h 1118381"/>
              <a:gd name="connsiteX73" fmla="*/ 3580228 w 3678702"/>
              <a:gd name="connsiteY73" fmla="*/ 429065 h 1118381"/>
              <a:gd name="connsiteX74" fmla="*/ 3678702 w 3678702"/>
              <a:gd name="connsiteY74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814732 w 3678702"/>
              <a:gd name="connsiteY41" fmla="*/ 77372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28135 h 1118381"/>
              <a:gd name="connsiteX46" fmla="*/ 2004646 w 3678702"/>
              <a:gd name="connsiteY46" fmla="*/ 49237 h 1118381"/>
              <a:gd name="connsiteX47" fmla="*/ 2053883 w 3678702"/>
              <a:gd name="connsiteY47" fmla="*/ 84406 h 1118381"/>
              <a:gd name="connsiteX48" fmla="*/ 2074985 w 3678702"/>
              <a:gd name="connsiteY48" fmla="*/ 91440 h 1118381"/>
              <a:gd name="connsiteX49" fmla="*/ 2074985 w 3678702"/>
              <a:gd name="connsiteY49" fmla="*/ 914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28135 h 1118381"/>
              <a:gd name="connsiteX46" fmla="*/ 2004646 w 3678702"/>
              <a:gd name="connsiteY46" fmla="*/ 49237 h 1118381"/>
              <a:gd name="connsiteX47" fmla="*/ 2053883 w 3678702"/>
              <a:gd name="connsiteY47" fmla="*/ 84406 h 1118381"/>
              <a:gd name="connsiteX48" fmla="*/ 2074985 w 3678702"/>
              <a:gd name="connsiteY48" fmla="*/ 91440 h 1118381"/>
              <a:gd name="connsiteX49" fmla="*/ 2074985 w 3678702"/>
              <a:gd name="connsiteY49" fmla="*/ 914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28135 h 1118381"/>
              <a:gd name="connsiteX46" fmla="*/ 2030046 w 3678702"/>
              <a:gd name="connsiteY46" fmla="*/ 30187 h 1118381"/>
              <a:gd name="connsiteX47" fmla="*/ 2053883 w 3678702"/>
              <a:gd name="connsiteY47" fmla="*/ 84406 h 1118381"/>
              <a:gd name="connsiteX48" fmla="*/ 2074985 w 3678702"/>
              <a:gd name="connsiteY48" fmla="*/ 91440 h 1118381"/>
              <a:gd name="connsiteX49" fmla="*/ 2074985 w 3678702"/>
              <a:gd name="connsiteY49" fmla="*/ 914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53883 w 3678702"/>
              <a:gd name="connsiteY47" fmla="*/ 84406 h 1118381"/>
              <a:gd name="connsiteX48" fmla="*/ 2074985 w 3678702"/>
              <a:gd name="connsiteY48" fmla="*/ 91440 h 1118381"/>
              <a:gd name="connsiteX49" fmla="*/ 2074985 w 3678702"/>
              <a:gd name="connsiteY49" fmla="*/ 914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53883 w 3678702"/>
              <a:gd name="connsiteY47" fmla="*/ 84406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63408 w 3678702"/>
              <a:gd name="connsiteY47" fmla="*/ 62181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40148 w 3678702"/>
              <a:gd name="connsiteY64" fmla="*/ 1758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63408 w 3678702"/>
              <a:gd name="connsiteY47" fmla="*/ 62181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69809 w 3678702"/>
              <a:gd name="connsiteY63" fmla="*/ 147711 h 1118381"/>
              <a:gd name="connsiteX64" fmla="*/ 2956023 w 3678702"/>
              <a:gd name="connsiteY64" fmla="*/ 1504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63408 w 3678702"/>
              <a:gd name="connsiteY47" fmla="*/ 62181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85684 w 3678702"/>
              <a:gd name="connsiteY63" fmla="*/ 122311 h 1118381"/>
              <a:gd name="connsiteX64" fmla="*/ 2956023 w 3678702"/>
              <a:gd name="connsiteY64" fmla="*/ 150446 h 1118381"/>
              <a:gd name="connsiteX65" fmla="*/ 2996419 w 3678702"/>
              <a:gd name="connsiteY65" fmla="*/ 218049 h 1118381"/>
              <a:gd name="connsiteX66" fmla="*/ 3010486 w 3678702"/>
              <a:gd name="connsiteY66" fmla="*/ 232117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63408 w 3678702"/>
              <a:gd name="connsiteY47" fmla="*/ 62181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85684 w 3678702"/>
              <a:gd name="connsiteY63" fmla="*/ 122311 h 1118381"/>
              <a:gd name="connsiteX64" fmla="*/ 2956023 w 3678702"/>
              <a:gd name="connsiteY64" fmla="*/ 150446 h 1118381"/>
              <a:gd name="connsiteX65" fmla="*/ 2996419 w 3678702"/>
              <a:gd name="connsiteY65" fmla="*/ 218049 h 1118381"/>
              <a:gd name="connsiteX66" fmla="*/ 3029536 w 3678702"/>
              <a:gd name="connsiteY66" fmla="*/ 209892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05908 w 3678702"/>
              <a:gd name="connsiteY69" fmla="*/ 302455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  <a:gd name="connsiteX0" fmla="*/ 28135 w 3678702"/>
              <a:gd name="connsiteY0" fmla="*/ 1118381 h 1118381"/>
              <a:gd name="connsiteX1" fmla="*/ 56271 w 3678702"/>
              <a:gd name="connsiteY1" fmla="*/ 1033975 h 1118381"/>
              <a:gd name="connsiteX2" fmla="*/ 42203 w 3678702"/>
              <a:gd name="connsiteY2" fmla="*/ 991772 h 1118381"/>
              <a:gd name="connsiteX3" fmla="*/ 42203 w 3678702"/>
              <a:gd name="connsiteY3" fmla="*/ 991772 h 1118381"/>
              <a:gd name="connsiteX4" fmla="*/ 42203 w 3678702"/>
              <a:gd name="connsiteY4" fmla="*/ 914400 h 1118381"/>
              <a:gd name="connsiteX5" fmla="*/ 56271 w 3678702"/>
              <a:gd name="connsiteY5" fmla="*/ 851095 h 1118381"/>
              <a:gd name="connsiteX6" fmla="*/ 0 w 3678702"/>
              <a:gd name="connsiteY6" fmla="*/ 794825 h 1118381"/>
              <a:gd name="connsiteX7" fmla="*/ 0 w 3678702"/>
              <a:gd name="connsiteY7" fmla="*/ 780757 h 1118381"/>
              <a:gd name="connsiteX8" fmla="*/ 21102 w 3678702"/>
              <a:gd name="connsiteY8" fmla="*/ 717452 h 1118381"/>
              <a:gd name="connsiteX9" fmla="*/ 112542 w 3678702"/>
              <a:gd name="connsiteY9" fmla="*/ 687510 h 1118381"/>
              <a:gd name="connsiteX10" fmla="*/ 171987 w 3678702"/>
              <a:gd name="connsiteY10" fmla="*/ 695227 h 1118381"/>
              <a:gd name="connsiteX11" fmla="*/ 254782 w 3678702"/>
              <a:gd name="connsiteY11" fmla="*/ 724046 h 1118381"/>
              <a:gd name="connsiteX12" fmla="*/ 283601 w 3678702"/>
              <a:gd name="connsiteY12" fmla="*/ 832045 h 1118381"/>
              <a:gd name="connsiteX13" fmla="*/ 306070 w 3678702"/>
              <a:gd name="connsiteY13" fmla="*/ 866531 h 1118381"/>
              <a:gd name="connsiteX14" fmla="*/ 365760 w 3678702"/>
              <a:gd name="connsiteY14" fmla="*/ 879231 h 1118381"/>
              <a:gd name="connsiteX15" fmla="*/ 457200 w 3678702"/>
              <a:gd name="connsiteY15" fmla="*/ 886265 h 1118381"/>
              <a:gd name="connsiteX16" fmla="*/ 499403 w 3678702"/>
              <a:gd name="connsiteY16" fmla="*/ 837028 h 1118381"/>
              <a:gd name="connsiteX17" fmla="*/ 562708 w 3678702"/>
              <a:gd name="connsiteY17" fmla="*/ 773723 h 1118381"/>
              <a:gd name="connsiteX18" fmla="*/ 562708 w 3678702"/>
              <a:gd name="connsiteY18" fmla="*/ 773723 h 1118381"/>
              <a:gd name="connsiteX19" fmla="*/ 633046 w 3678702"/>
              <a:gd name="connsiteY19" fmla="*/ 682283 h 1118381"/>
              <a:gd name="connsiteX20" fmla="*/ 749447 w 3678702"/>
              <a:gd name="connsiteY20" fmla="*/ 592895 h 1118381"/>
              <a:gd name="connsiteX21" fmla="*/ 815926 w 3678702"/>
              <a:gd name="connsiteY21" fmla="*/ 569741 h 1118381"/>
              <a:gd name="connsiteX22" fmla="*/ 837028 w 3678702"/>
              <a:gd name="connsiteY22" fmla="*/ 506437 h 1118381"/>
              <a:gd name="connsiteX23" fmla="*/ 837028 w 3678702"/>
              <a:gd name="connsiteY23" fmla="*/ 443132 h 1118381"/>
              <a:gd name="connsiteX24" fmla="*/ 858129 w 3678702"/>
              <a:gd name="connsiteY24" fmla="*/ 351692 h 1118381"/>
              <a:gd name="connsiteX25" fmla="*/ 886265 w 3678702"/>
              <a:gd name="connsiteY25" fmla="*/ 274320 h 1118381"/>
              <a:gd name="connsiteX26" fmla="*/ 889440 w 3678702"/>
              <a:gd name="connsiteY26" fmla="*/ 236220 h 1118381"/>
              <a:gd name="connsiteX27" fmla="*/ 952744 w 3678702"/>
              <a:gd name="connsiteY27" fmla="*/ 202858 h 1118381"/>
              <a:gd name="connsiteX28" fmla="*/ 1041009 w 3678702"/>
              <a:gd name="connsiteY28" fmla="*/ 196948 h 1118381"/>
              <a:gd name="connsiteX29" fmla="*/ 1097280 w 3678702"/>
              <a:gd name="connsiteY29" fmla="*/ 175846 h 1118381"/>
              <a:gd name="connsiteX30" fmla="*/ 1202788 w 3678702"/>
              <a:gd name="connsiteY30" fmla="*/ 140677 h 1118381"/>
              <a:gd name="connsiteX31" fmla="*/ 1287194 w 3678702"/>
              <a:gd name="connsiteY31" fmla="*/ 145903 h 1118381"/>
              <a:gd name="connsiteX32" fmla="*/ 1336431 w 3678702"/>
              <a:gd name="connsiteY32" fmla="*/ 182880 h 1118381"/>
              <a:gd name="connsiteX33" fmla="*/ 1413803 w 3678702"/>
              <a:gd name="connsiteY33" fmla="*/ 196948 h 1118381"/>
              <a:gd name="connsiteX34" fmla="*/ 1434905 w 3678702"/>
              <a:gd name="connsiteY34" fmla="*/ 147711 h 1118381"/>
              <a:gd name="connsiteX35" fmla="*/ 1470074 w 3678702"/>
              <a:gd name="connsiteY35" fmla="*/ 119575 h 1118381"/>
              <a:gd name="connsiteX36" fmla="*/ 1498209 w 3678702"/>
              <a:gd name="connsiteY36" fmla="*/ 154745 h 1118381"/>
              <a:gd name="connsiteX37" fmla="*/ 1554480 w 3678702"/>
              <a:gd name="connsiteY37" fmla="*/ 154745 h 1118381"/>
              <a:gd name="connsiteX38" fmla="*/ 1575582 w 3678702"/>
              <a:gd name="connsiteY38" fmla="*/ 154745 h 1118381"/>
              <a:gd name="connsiteX39" fmla="*/ 1659988 w 3678702"/>
              <a:gd name="connsiteY39" fmla="*/ 154745 h 1118381"/>
              <a:gd name="connsiteX40" fmla="*/ 1709225 w 3678702"/>
              <a:gd name="connsiteY40" fmla="*/ 101209 h 1118381"/>
              <a:gd name="connsiteX41" fmla="*/ 1792507 w 3678702"/>
              <a:gd name="connsiteY41" fmla="*/ 55147 h 1118381"/>
              <a:gd name="connsiteX42" fmla="*/ 1825332 w 3678702"/>
              <a:gd name="connsiteY42" fmla="*/ 30138 h 1118381"/>
              <a:gd name="connsiteX43" fmla="*/ 1878037 w 3678702"/>
              <a:gd name="connsiteY43" fmla="*/ 14068 h 1118381"/>
              <a:gd name="connsiteX44" fmla="*/ 1913206 w 3678702"/>
              <a:gd name="connsiteY44" fmla="*/ 0 h 1118381"/>
              <a:gd name="connsiteX45" fmla="*/ 1962443 w 3678702"/>
              <a:gd name="connsiteY45" fmla="*/ 12260 h 1118381"/>
              <a:gd name="connsiteX46" fmla="*/ 2030046 w 3678702"/>
              <a:gd name="connsiteY46" fmla="*/ 30187 h 1118381"/>
              <a:gd name="connsiteX47" fmla="*/ 2063408 w 3678702"/>
              <a:gd name="connsiteY47" fmla="*/ 62181 h 1118381"/>
              <a:gd name="connsiteX48" fmla="*/ 2074985 w 3678702"/>
              <a:gd name="connsiteY48" fmla="*/ 91440 h 1118381"/>
              <a:gd name="connsiteX49" fmla="*/ 2103560 w 3678702"/>
              <a:gd name="connsiteY49" fmla="*/ 78740 h 1118381"/>
              <a:gd name="connsiteX50" fmla="*/ 2145323 w 3678702"/>
              <a:gd name="connsiteY50" fmla="*/ 119575 h 1118381"/>
              <a:gd name="connsiteX51" fmla="*/ 2201594 w 3678702"/>
              <a:gd name="connsiteY51" fmla="*/ 126609 h 1118381"/>
              <a:gd name="connsiteX52" fmla="*/ 2264899 w 3678702"/>
              <a:gd name="connsiteY52" fmla="*/ 119575 h 1118381"/>
              <a:gd name="connsiteX53" fmla="*/ 2264899 w 3678702"/>
              <a:gd name="connsiteY53" fmla="*/ 119575 h 1118381"/>
              <a:gd name="connsiteX54" fmla="*/ 2328203 w 3678702"/>
              <a:gd name="connsiteY54" fmla="*/ 98474 h 1118381"/>
              <a:gd name="connsiteX55" fmla="*/ 2391508 w 3678702"/>
              <a:gd name="connsiteY55" fmla="*/ 105508 h 1118381"/>
              <a:gd name="connsiteX56" fmla="*/ 2447779 w 3678702"/>
              <a:gd name="connsiteY56" fmla="*/ 133643 h 1118381"/>
              <a:gd name="connsiteX57" fmla="*/ 2447779 w 3678702"/>
              <a:gd name="connsiteY57" fmla="*/ 133643 h 1118381"/>
              <a:gd name="connsiteX58" fmla="*/ 2567354 w 3678702"/>
              <a:gd name="connsiteY58" fmla="*/ 140677 h 1118381"/>
              <a:gd name="connsiteX59" fmla="*/ 2595489 w 3678702"/>
              <a:gd name="connsiteY59" fmla="*/ 133643 h 1118381"/>
              <a:gd name="connsiteX60" fmla="*/ 2651760 w 3678702"/>
              <a:gd name="connsiteY60" fmla="*/ 105508 h 1118381"/>
              <a:gd name="connsiteX61" fmla="*/ 2722099 w 3678702"/>
              <a:gd name="connsiteY61" fmla="*/ 112541 h 1118381"/>
              <a:gd name="connsiteX62" fmla="*/ 2778369 w 3678702"/>
              <a:gd name="connsiteY62" fmla="*/ 133643 h 1118381"/>
              <a:gd name="connsiteX63" fmla="*/ 2885684 w 3678702"/>
              <a:gd name="connsiteY63" fmla="*/ 122311 h 1118381"/>
              <a:gd name="connsiteX64" fmla="*/ 2956023 w 3678702"/>
              <a:gd name="connsiteY64" fmla="*/ 150446 h 1118381"/>
              <a:gd name="connsiteX65" fmla="*/ 2996419 w 3678702"/>
              <a:gd name="connsiteY65" fmla="*/ 218049 h 1118381"/>
              <a:gd name="connsiteX66" fmla="*/ 3029536 w 3678702"/>
              <a:gd name="connsiteY66" fmla="*/ 209892 h 1118381"/>
              <a:gd name="connsiteX67" fmla="*/ 3094892 w 3678702"/>
              <a:gd name="connsiteY67" fmla="*/ 267286 h 1118381"/>
              <a:gd name="connsiteX68" fmla="*/ 3221502 w 3678702"/>
              <a:gd name="connsiteY68" fmla="*/ 274320 h 1118381"/>
              <a:gd name="connsiteX69" fmla="*/ 3344008 w 3678702"/>
              <a:gd name="connsiteY69" fmla="*/ 273880 h 1118381"/>
              <a:gd name="connsiteX70" fmla="*/ 3376246 w 3678702"/>
              <a:gd name="connsiteY70" fmla="*/ 330591 h 1118381"/>
              <a:gd name="connsiteX71" fmla="*/ 3376246 w 3678702"/>
              <a:gd name="connsiteY71" fmla="*/ 330591 h 1118381"/>
              <a:gd name="connsiteX72" fmla="*/ 3432517 w 3678702"/>
              <a:gd name="connsiteY72" fmla="*/ 407963 h 1118381"/>
              <a:gd name="connsiteX73" fmla="*/ 3523957 w 3678702"/>
              <a:gd name="connsiteY73" fmla="*/ 429065 h 1118381"/>
              <a:gd name="connsiteX74" fmla="*/ 3580228 w 3678702"/>
              <a:gd name="connsiteY74" fmla="*/ 429065 h 1118381"/>
              <a:gd name="connsiteX75" fmla="*/ 3678702 w 3678702"/>
              <a:gd name="connsiteY75" fmla="*/ 414997 h 111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678702" h="1118381">
                <a:moveTo>
                  <a:pt x="28135" y="1118381"/>
                </a:moveTo>
                <a:lnTo>
                  <a:pt x="56271" y="1033975"/>
                </a:lnTo>
                <a:lnTo>
                  <a:pt x="42203" y="991772"/>
                </a:lnTo>
                <a:lnTo>
                  <a:pt x="42203" y="991772"/>
                </a:lnTo>
                <a:lnTo>
                  <a:pt x="42203" y="914400"/>
                </a:lnTo>
                <a:lnTo>
                  <a:pt x="56271" y="851095"/>
                </a:lnTo>
                <a:cubicBezTo>
                  <a:pt x="3054" y="805480"/>
                  <a:pt x="16702" y="828226"/>
                  <a:pt x="0" y="794825"/>
                </a:cubicBezTo>
                <a:lnTo>
                  <a:pt x="0" y="780757"/>
                </a:lnTo>
                <a:lnTo>
                  <a:pt x="21102" y="717452"/>
                </a:lnTo>
                <a:lnTo>
                  <a:pt x="112542" y="687510"/>
                </a:lnTo>
                <a:lnTo>
                  <a:pt x="171987" y="695227"/>
                </a:lnTo>
                <a:lnTo>
                  <a:pt x="254782" y="724046"/>
                </a:lnTo>
                <a:cubicBezTo>
                  <a:pt x="303547" y="775921"/>
                  <a:pt x="288811" y="789695"/>
                  <a:pt x="283601" y="832045"/>
                </a:cubicBezTo>
                <a:lnTo>
                  <a:pt x="306070" y="866531"/>
                </a:lnTo>
                <a:lnTo>
                  <a:pt x="365760" y="879231"/>
                </a:lnTo>
                <a:lnTo>
                  <a:pt x="457200" y="886265"/>
                </a:lnTo>
                <a:lnTo>
                  <a:pt x="499403" y="837028"/>
                </a:lnTo>
                <a:lnTo>
                  <a:pt x="562708" y="773723"/>
                </a:lnTo>
                <a:lnTo>
                  <a:pt x="562708" y="773723"/>
                </a:lnTo>
                <a:lnTo>
                  <a:pt x="633046" y="682283"/>
                </a:lnTo>
                <a:lnTo>
                  <a:pt x="749447" y="592895"/>
                </a:lnTo>
                <a:lnTo>
                  <a:pt x="815926" y="569741"/>
                </a:lnTo>
                <a:lnTo>
                  <a:pt x="837028" y="506437"/>
                </a:lnTo>
                <a:lnTo>
                  <a:pt x="837028" y="443132"/>
                </a:lnTo>
                <a:lnTo>
                  <a:pt x="858129" y="351692"/>
                </a:lnTo>
                <a:cubicBezTo>
                  <a:pt x="867508" y="325901"/>
                  <a:pt x="881047" y="293565"/>
                  <a:pt x="886265" y="274320"/>
                </a:cubicBezTo>
                <a:cubicBezTo>
                  <a:pt x="891483" y="255075"/>
                  <a:pt x="878360" y="248130"/>
                  <a:pt x="889440" y="236220"/>
                </a:cubicBezTo>
                <a:cubicBezTo>
                  <a:pt x="900520" y="224310"/>
                  <a:pt x="931643" y="213979"/>
                  <a:pt x="952744" y="202858"/>
                </a:cubicBezTo>
                <a:lnTo>
                  <a:pt x="1041009" y="196948"/>
                </a:lnTo>
                <a:lnTo>
                  <a:pt x="1097280" y="175846"/>
                </a:lnTo>
                <a:lnTo>
                  <a:pt x="1202788" y="140677"/>
                </a:lnTo>
                <a:lnTo>
                  <a:pt x="1287194" y="145903"/>
                </a:lnTo>
                <a:lnTo>
                  <a:pt x="1336431" y="182880"/>
                </a:lnTo>
                <a:lnTo>
                  <a:pt x="1413803" y="196948"/>
                </a:lnTo>
                <a:lnTo>
                  <a:pt x="1434905" y="147711"/>
                </a:lnTo>
                <a:lnTo>
                  <a:pt x="1470074" y="119575"/>
                </a:lnTo>
                <a:lnTo>
                  <a:pt x="1498209" y="154745"/>
                </a:lnTo>
                <a:lnTo>
                  <a:pt x="1554480" y="154745"/>
                </a:lnTo>
                <a:lnTo>
                  <a:pt x="1575582" y="154745"/>
                </a:lnTo>
                <a:lnTo>
                  <a:pt x="1659988" y="154745"/>
                </a:lnTo>
                <a:lnTo>
                  <a:pt x="1709225" y="101209"/>
                </a:lnTo>
                <a:lnTo>
                  <a:pt x="1792507" y="55147"/>
                </a:lnTo>
                <a:cubicBezTo>
                  <a:pt x="1796040" y="53161"/>
                  <a:pt x="1821799" y="32124"/>
                  <a:pt x="1825332" y="30138"/>
                </a:cubicBezTo>
                <a:lnTo>
                  <a:pt x="1878037" y="14068"/>
                </a:lnTo>
                <a:lnTo>
                  <a:pt x="1913206" y="0"/>
                </a:lnTo>
                <a:cubicBezTo>
                  <a:pt x="1929618" y="9378"/>
                  <a:pt x="1942970" y="7229"/>
                  <a:pt x="1962443" y="12260"/>
                </a:cubicBezTo>
                <a:cubicBezTo>
                  <a:pt x="1981916" y="17291"/>
                  <a:pt x="2007512" y="29503"/>
                  <a:pt x="2030046" y="30187"/>
                </a:cubicBezTo>
                <a:cubicBezTo>
                  <a:pt x="2046458" y="41910"/>
                  <a:pt x="2055918" y="51972"/>
                  <a:pt x="2063408" y="62181"/>
                </a:cubicBezTo>
                <a:cubicBezTo>
                  <a:pt x="2070898" y="72390"/>
                  <a:pt x="2068293" y="88680"/>
                  <a:pt x="2074985" y="91440"/>
                </a:cubicBezTo>
                <a:cubicBezTo>
                  <a:pt x="2081677" y="94200"/>
                  <a:pt x="2094035" y="82973"/>
                  <a:pt x="2103560" y="78740"/>
                </a:cubicBezTo>
                <a:lnTo>
                  <a:pt x="2145323" y="119575"/>
                </a:lnTo>
                <a:lnTo>
                  <a:pt x="2201594" y="126609"/>
                </a:lnTo>
                <a:lnTo>
                  <a:pt x="2264899" y="119575"/>
                </a:lnTo>
                <a:lnTo>
                  <a:pt x="2264899" y="119575"/>
                </a:lnTo>
                <a:lnTo>
                  <a:pt x="2328203" y="98474"/>
                </a:lnTo>
                <a:lnTo>
                  <a:pt x="2391508" y="105508"/>
                </a:lnTo>
                <a:lnTo>
                  <a:pt x="2447779" y="133643"/>
                </a:lnTo>
                <a:lnTo>
                  <a:pt x="2447779" y="133643"/>
                </a:lnTo>
                <a:lnTo>
                  <a:pt x="2567354" y="140677"/>
                </a:lnTo>
                <a:lnTo>
                  <a:pt x="2595489" y="133643"/>
                </a:lnTo>
                <a:lnTo>
                  <a:pt x="2651760" y="105508"/>
                </a:lnTo>
                <a:lnTo>
                  <a:pt x="2722099" y="112541"/>
                </a:lnTo>
                <a:lnTo>
                  <a:pt x="2778369" y="133643"/>
                </a:lnTo>
                <a:lnTo>
                  <a:pt x="2885684" y="122311"/>
                </a:lnTo>
                <a:lnTo>
                  <a:pt x="2956023" y="150446"/>
                </a:lnTo>
                <a:cubicBezTo>
                  <a:pt x="3007040" y="194175"/>
                  <a:pt x="2967769" y="218049"/>
                  <a:pt x="2996419" y="218049"/>
                </a:cubicBezTo>
                <a:lnTo>
                  <a:pt x="3029536" y="209892"/>
                </a:lnTo>
                <a:lnTo>
                  <a:pt x="3094892" y="267286"/>
                </a:lnTo>
                <a:lnTo>
                  <a:pt x="3221502" y="274320"/>
                </a:lnTo>
                <a:lnTo>
                  <a:pt x="3344008" y="273880"/>
                </a:lnTo>
                <a:lnTo>
                  <a:pt x="3376246" y="330591"/>
                </a:lnTo>
                <a:lnTo>
                  <a:pt x="3376246" y="330591"/>
                </a:lnTo>
                <a:lnTo>
                  <a:pt x="3432517" y="407963"/>
                </a:lnTo>
                <a:lnTo>
                  <a:pt x="3523957" y="429065"/>
                </a:lnTo>
                <a:lnTo>
                  <a:pt x="3580228" y="429065"/>
                </a:lnTo>
                <a:lnTo>
                  <a:pt x="3678702" y="414997"/>
                </a:lnTo>
              </a:path>
            </a:pathLst>
          </a:custGeom>
          <a:ln w="28575" cmpd="thickThin">
            <a:solidFill>
              <a:srgbClr val="FF0000"/>
            </a:solidFill>
          </a:ln>
          <a:effectLst>
            <a:glow rad="381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49" tIns="45676" rIns="91349" bIns="45676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3844050" y="1074947"/>
            <a:ext cx="1039796" cy="578093"/>
          </a:xfrm>
          <a:custGeom>
            <a:avLst/>
            <a:gdLst>
              <a:gd name="connsiteX0" fmla="*/ 0 w 960120"/>
              <a:gd name="connsiteY0" fmla="*/ 0 h 533862"/>
              <a:gd name="connsiteX1" fmla="*/ 152400 w 960120"/>
              <a:gd name="connsiteY1" fmla="*/ 167640 h 533862"/>
              <a:gd name="connsiteX2" fmla="*/ 297180 w 960120"/>
              <a:gd name="connsiteY2" fmla="*/ 167640 h 533862"/>
              <a:gd name="connsiteX3" fmla="*/ 441960 w 960120"/>
              <a:gd name="connsiteY3" fmla="*/ 152400 h 533862"/>
              <a:gd name="connsiteX4" fmla="*/ 579120 w 960120"/>
              <a:gd name="connsiteY4" fmla="*/ 129540 h 533862"/>
              <a:gd name="connsiteX5" fmla="*/ 563880 w 960120"/>
              <a:gd name="connsiteY5" fmla="*/ 236220 h 533862"/>
              <a:gd name="connsiteX6" fmla="*/ 609600 w 960120"/>
              <a:gd name="connsiteY6" fmla="*/ 365760 h 533862"/>
              <a:gd name="connsiteX7" fmla="*/ 632460 w 960120"/>
              <a:gd name="connsiteY7" fmla="*/ 518160 h 533862"/>
              <a:gd name="connsiteX8" fmla="*/ 762000 w 960120"/>
              <a:gd name="connsiteY8" fmla="*/ 495300 h 533862"/>
              <a:gd name="connsiteX9" fmla="*/ 853440 w 960120"/>
              <a:gd name="connsiteY9" fmla="*/ 472440 h 533862"/>
              <a:gd name="connsiteX10" fmla="*/ 922020 w 960120"/>
              <a:gd name="connsiteY10" fmla="*/ 533400 h 533862"/>
              <a:gd name="connsiteX11" fmla="*/ 944880 w 960120"/>
              <a:gd name="connsiteY11" fmla="*/ 434340 h 533862"/>
              <a:gd name="connsiteX12" fmla="*/ 960120 w 960120"/>
              <a:gd name="connsiteY12" fmla="*/ 457200 h 53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0120" h="533862">
                <a:moveTo>
                  <a:pt x="0" y="0"/>
                </a:moveTo>
                <a:cubicBezTo>
                  <a:pt x="51435" y="69850"/>
                  <a:pt x="102870" y="139700"/>
                  <a:pt x="152400" y="167640"/>
                </a:cubicBezTo>
                <a:cubicBezTo>
                  <a:pt x="201930" y="195580"/>
                  <a:pt x="248920" y="170180"/>
                  <a:pt x="297180" y="167640"/>
                </a:cubicBezTo>
                <a:cubicBezTo>
                  <a:pt x="345440" y="165100"/>
                  <a:pt x="394970" y="158750"/>
                  <a:pt x="441960" y="152400"/>
                </a:cubicBezTo>
                <a:cubicBezTo>
                  <a:pt x="488950" y="146050"/>
                  <a:pt x="558800" y="115570"/>
                  <a:pt x="579120" y="129540"/>
                </a:cubicBezTo>
                <a:cubicBezTo>
                  <a:pt x="599440" y="143510"/>
                  <a:pt x="558800" y="196850"/>
                  <a:pt x="563880" y="236220"/>
                </a:cubicBezTo>
                <a:cubicBezTo>
                  <a:pt x="568960" y="275590"/>
                  <a:pt x="598170" y="318770"/>
                  <a:pt x="609600" y="365760"/>
                </a:cubicBezTo>
                <a:cubicBezTo>
                  <a:pt x="621030" y="412750"/>
                  <a:pt x="607060" y="496570"/>
                  <a:pt x="632460" y="518160"/>
                </a:cubicBezTo>
                <a:cubicBezTo>
                  <a:pt x="657860" y="539750"/>
                  <a:pt x="725170" y="502920"/>
                  <a:pt x="762000" y="495300"/>
                </a:cubicBezTo>
                <a:cubicBezTo>
                  <a:pt x="798830" y="487680"/>
                  <a:pt x="826770" y="466090"/>
                  <a:pt x="853440" y="472440"/>
                </a:cubicBezTo>
                <a:cubicBezTo>
                  <a:pt x="880110" y="478790"/>
                  <a:pt x="906780" y="539750"/>
                  <a:pt x="922020" y="533400"/>
                </a:cubicBezTo>
                <a:cubicBezTo>
                  <a:pt x="937260" y="527050"/>
                  <a:pt x="938530" y="447040"/>
                  <a:pt x="944880" y="434340"/>
                </a:cubicBezTo>
                <a:cubicBezTo>
                  <a:pt x="951230" y="421640"/>
                  <a:pt x="955675" y="439420"/>
                  <a:pt x="960120" y="457200"/>
                </a:cubicBezTo>
              </a:path>
            </a:pathLst>
          </a:custGeom>
          <a:ln w="28575" cmpd="thickThin">
            <a:solidFill>
              <a:srgbClr val="FF0000"/>
            </a:solidFill>
          </a:ln>
          <a:effectLst>
            <a:glow rad="381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49" tIns="45676" rIns="91349" bIns="45676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2" name="Прямая со стрелкой 171"/>
          <p:cNvCxnSpPr>
            <a:endCxn id="36" idx="2"/>
          </p:cNvCxnSpPr>
          <p:nvPr/>
        </p:nvCxnSpPr>
        <p:spPr>
          <a:xfrm flipH="1" flipV="1">
            <a:off x="4312022" y="1351762"/>
            <a:ext cx="307478" cy="14427"/>
          </a:xfrm>
          <a:prstGeom prst="straightConnector1">
            <a:avLst/>
          </a:prstGeom>
          <a:ln w="15875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Прямая со стрелкой 386"/>
          <p:cNvCxnSpPr/>
          <p:nvPr/>
        </p:nvCxnSpPr>
        <p:spPr>
          <a:xfrm flipH="1">
            <a:off x="3787587" y="1519262"/>
            <a:ext cx="1080337" cy="198490"/>
          </a:xfrm>
          <a:prstGeom prst="straightConnector1">
            <a:avLst/>
          </a:prstGeom>
          <a:ln w="15875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олилиния 69"/>
          <p:cNvSpPr/>
          <p:nvPr/>
        </p:nvSpPr>
        <p:spPr>
          <a:xfrm>
            <a:off x="6971688" y="637626"/>
            <a:ext cx="1898088" cy="1709110"/>
          </a:xfrm>
          <a:custGeom>
            <a:avLst/>
            <a:gdLst>
              <a:gd name="connsiteX0" fmla="*/ 0 w 1752643"/>
              <a:gd name="connsiteY0" fmla="*/ 1181100 h 1578342"/>
              <a:gd name="connsiteX1" fmla="*/ 91440 w 1752643"/>
              <a:gd name="connsiteY1" fmla="*/ 1234440 h 1578342"/>
              <a:gd name="connsiteX2" fmla="*/ 121920 w 1752643"/>
              <a:gd name="connsiteY2" fmla="*/ 1379220 h 1578342"/>
              <a:gd name="connsiteX3" fmla="*/ 182880 w 1752643"/>
              <a:gd name="connsiteY3" fmla="*/ 1295400 h 1578342"/>
              <a:gd name="connsiteX4" fmla="*/ 259080 w 1752643"/>
              <a:gd name="connsiteY4" fmla="*/ 1318260 h 1578342"/>
              <a:gd name="connsiteX5" fmla="*/ 312420 w 1752643"/>
              <a:gd name="connsiteY5" fmla="*/ 1272540 h 1578342"/>
              <a:gd name="connsiteX6" fmla="*/ 335280 w 1752643"/>
              <a:gd name="connsiteY6" fmla="*/ 1181100 h 1578342"/>
              <a:gd name="connsiteX7" fmla="*/ 342900 w 1752643"/>
              <a:gd name="connsiteY7" fmla="*/ 1066800 h 1578342"/>
              <a:gd name="connsiteX8" fmla="*/ 472440 w 1752643"/>
              <a:gd name="connsiteY8" fmla="*/ 1051560 h 1578342"/>
              <a:gd name="connsiteX9" fmla="*/ 525780 w 1752643"/>
              <a:gd name="connsiteY9" fmla="*/ 990600 h 1578342"/>
              <a:gd name="connsiteX10" fmla="*/ 601980 w 1752643"/>
              <a:gd name="connsiteY10" fmla="*/ 1165860 h 1578342"/>
              <a:gd name="connsiteX11" fmla="*/ 640080 w 1752643"/>
              <a:gd name="connsiteY11" fmla="*/ 1196340 h 1578342"/>
              <a:gd name="connsiteX12" fmla="*/ 693420 w 1752643"/>
              <a:gd name="connsiteY12" fmla="*/ 1165860 h 1578342"/>
              <a:gd name="connsiteX13" fmla="*/ 723900 w 1752643"/>
              <a:gd name="connsiteY13" fmla="*/ 1089660 h 1578342"/>
              <a:gd name="connsiteX14" fmla="*/ 815340 w 1752643"/>
              <a:gd name="connsiteY14" fmla="*/ 1097280 h 1578342"/>
              <a:gd name="connsiteX15" fmla="*/ 868680 w 1752643"/>
              <a:gd name="connsiteY15" fmla="*/ 1051560 h 1578342"/>
              <a:gd name="connsiteX16" fmla="*/ 952500 w 1752643"/>
              <a:gd name="connsiteY16" fmla="*/ 1082040 h 1578342"/>
              <a:gd name="connsiteX17" fmla="*/ 990600 w 1752643"/>
              <a:gd name="connsiteY17" fmla="*/ 1043940 h 1578342"/>
              <a:gd name="connsiteX18" fmla="*/ 1066800 w 1752643"/>
              <a:gd name="connsiteY18" fmla="*/ 1021080 h 1578342"/>
              <a:gd name="connsiteX19" fmla="*/ 1257300 w 1752643"/>
              <a:gd name="connsiteY19" fmla="*/ 1211580 h 1578342"/>
              <a:gd name="connsiteX20" fmla="*/ 1287780 w 1752643"/>
              <a:gd name="connsiteY20" fmla="*/ 1333500 h 1578342"/>
              <a:gd name="connsiteX21" fmla="*/ 1242060 w 1752643"/>
              <a:gd name="connsiteY21" fmla="*/ 1386840 h 1578342"/>
              <a:gd name="connsiteX22" fmla="*/ 1386840 w 1752643"/>
              <a:gd name="connsiteY22" fmla="*/ 1501140 h 1578342"/>
              <a:gd name="connsiteX23" fmla="*/ 1394460 w 1752643"/>
              <a:gd name="connsiteY23" fmla="*/ 1554480 h 1578342"/>
              <a:gd name="connsiteX24" fmla="*/ 1501140 w 1752643"/>
              <a:gd name="connsiteY24" fmla="*/ 1577340 h 1578342"/>
              <a:gd name="connsiteX25" fmla="*/ 1546860 w 1752643"/>
              <a:gd name="connsiteY25" fmla="*/ 1524000 h 1578342"/>
              <a:gd name="connsiteX26" fmla="*/ 1524000 w 1752643"/>
              <a:gd name="connsiteY26" fmla="*/ 1485900 h 1578342"/>
              <a:gd name="connsiteX27" fmla="*/ 1615440 w 1752643"/>
              <a:gd name="connsiteY27" fmla="*/ 1394460 h 1578342"/>
              <a:gd name="connsiteX28" fmla="*/ 1554480 w 1752643"/>
              <a:gd name="connsiteY28" fmla="*/ 1226820 h 1578342"/>
              <a:gd name="connsiteX29" fmla="*/ 1470660 w 1752643"/>
              <a:gd name="connsiteY29" fmla="*/ 1158240 h 1578342"/>
              <a:gd name="connsiteX30" fmla="*/ 1524000 w 1752643"/>
              <a:gd name="connsiteY30" fmla="*/ 1082040 h 1578342"/>
              <a:gd name="connsiteX31" fmla="*/ 1455420 w 1752643"/>
              <a:gd name="connsiteY31" fmla="*/ 944880 h 1578342"/>
              <a:gd name="connsiteX32" fmla="*/ 1424940 w 1752643"/>
              <a:gd name="connsiteY32" fmla="*/ 861060 h 1578342"/>
              <a:gd name="connsiteX33" fmla="*/ 1402080 w 1752643"/>
              <a:gd name="connsiteY33" fmla="*/ 822960 h 1578342"/>
              <a:gd name="connsiteX34" fmla="*/ 1455420 w 1752643"/>
              <a:gd name="connsiteY34" fmla="*/ 777240 h 1578342"/>
              <a:gd name="connsiteX35" fmla="*/ 1409700 w 1752643"/>
              <a:gd name="connsiteY35" fmla="*/ 678180 h 1578342"/>
              <a:gd name="connsiteX36" fmla="*/ 1470660 w 1752643"/>
              <a:gd name="connsiteY36" fmla="*/ 647700 h 1578342"/>
              <a:gd name="connsiteX37" fmla="*/ 1478280 w 1752643"/>
              <a:gd name="connsiteY37" fmla="*/ 594360 h 1578342"/>
              <a:gd name="connsiteX38" fmla="*/ 1516380 w 1752643"/>
              <a:gd name="connsiteY38" fmla="*/ 525780 h 1578342"/>
              <a:gd name="connsiteX39" fmla="*/ 1546860 w 1752643"/>
              <a:gd name="connsiteY39" fmla="*/ 502920 h 1578342"/>
              <a:gd name="connsiteX40" fmla="*/ 1531620 w 1752643"/>
              <a:gd name="connsiteY40" fmla="*/ 426720 h 1578342"/>
              <a:gd name="connsiteX41" fmla="*/ 1485900 w 1752643"/>
              <a:gd name="connsiteY41" fmla="*/ 388620 h 1578342"/>
              <a:gd name="connsiteX42" fmla="*/ 1554480 w 1752643"/>
              <a:gd name="connsiteY42" fmla="*/ 304800 h 1578342"/>
              <a:gd name="connsiteX43" fmla="*/ 1630680 w 1752643"/>
              <a:gd name="connsiteY43" fmla="*/ 213360 h 1578342"/>
              <a:gd name="connsiteX44" fmla="*/ 1706880 w 1752643"/>
              <a:gd name="connsiteY44" fmla="*/ 175260 h 1578342"/>
              <a:gd name="connsiteX45" fmla="*/ 1752600 w 1752643"/>
              <a:gd name="connsiteY45" fmla="*/ 114300 h 1578342"/>
              <a:gd name="connsiteX46" fmla="*/ 1699260 w 1752643"/>
              <a:gd name="connsiteY46" fmla="*/ 0 h 157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752643" h="1578342">
                <a:moveTo>
                  <a:pt x="0" y="1181100"/>
                </a:moveTo>
                <a:cubicBezTo>
                  <a:pt x="35560" y="1191260"/>
                  <a:pt x="71120" y="1201420"/>
                  <a:pt x="91440" y="1234440"/>
                </a:cubicBezTo>
                <a:cubicBezTo>
                  <a:pt x="111760" y="1267460"/>
                  <a:pt x="106680" y="1369060"/>
                  <a:pt x="121920" y="1379220"/>
                </a:cubicBezTo>
                <a:cubicBezTo>
                  <a:pt x="137160" y="1389380"/>
                  <a:pt x="160020" y="1305560"/>
                  <a:pt x="182880" y="1295400"/>
                </a:cubicBezTo>
                <a:cubicBezTo>
                  <a:pt x="205740" y="1285240"/>
                  <a:pt x="237490" y="1322070"/>
                  <a:pt x="259080" y="1318260"/>
                </a:cubicBezTo>
                <a:cubicBezTo>
                  <a:pt x="280670" y="1314450"/>
                  <a:pt x="299720" y="1295400"/>
                  <a:pt x="312420" y="1272540"/>
                </a:cubicBezTo>
                <a:cubicBezTo>
                  <a:pt x="325120" y="1249680"/>
                  <a:pt x="330200" y="1215390"/>
                  <a:pt x="335280" y="1181100"/>
                </a:cubicBezTo>
                <a:cubicBezTo>
                  <a:pt x="340360" y="1146810"/>
                  <a:pt x="320040" y="1088390"/>
                  <a:pt x="342900" y="1066800"/>
                </a:cubicBezTo>
                <a:cubicBezTo>
                  <a:pt x="365760" y="1045210"/>
                  <a:pt x="441960" y="1064260"/>
                  <a:pt x="472440" y="1051560"/>
                </a:cubicBezTo>
                <a:cubicBezTo>
                  <a:pt x="502920" y="1038860"/>
                  <a:pt x="504190" y="971550"/>
                  <a:pt x="525780" y="990600"/>
                </a:cubicBezTo>
                <a:cubicBezTo>
                  <a:pt x="547370" y="1009650"/>
                  <a:pt x="582930" y="1131570"/>
                  <a:pt x="601980" y="1165860"/>
                </a:cubicBezTo>
                <a:cubicBezTo>
                  <a:pt x="621030" y="1200150"/>
                  <a:pt x="624840" y="1196340"/>
                  <a:pt x="640080" y="1196340"/>
                </a:cubicBezTo>
                <a:cubicBezTo>
                  <a:pt x="655320" y="1196340"/>
                  <a:pt x="679450" y="1183640"/>
                  <a:pt x="693420" y="1165860"/>
                </a:cubicBezTo>
                <a:cubicBezTo>
                  <a:pt x="707390" y="1148080"/>
                  <a:pt x="703580" y="1101090"/>
                  <a:pt x="723900" y="1089660"/>
                </a:cubicBezTo>
                <a:cubicBezTo>
                  <a:pt x="744220" y="1078230"/>
                  <a:pt x="791210" y="1103630"/>
                  <a:pt x="815340" y="1097280"/>
                </a:cubicBezTo>
                <a:cubicBezTo>
                  <a:pt x="839470" y="1090930"/>
                  <a:pt x="845820" y="1054100"/>
                  <a:pt x="868680" y="1051560"/>
                </a:cubicBezTo>
                <a:cubicBezTo>
                  <a:pt x="891540" y="1049020"/>
                  <a:pt x="932180" y="1083310"/>
                  <a:pt x="952500" y="1082040"/>
                </a:cubicBezTo>
                <a:cubicBezTo>
                  <a:pt x="972820" y="1080770"/>
                  <a:pt x="971550" y="1054100"/>
                  <a:pt x="990600" y="1043940"/>
                </a:cubicBezTo>
                <a:cubicBezTo>
                  <a:pt x="1009650" y="1033780"/>
                  <a:pt x="1022350" y="993140"/>
                  <a:pt x="1066800" y="1021080"/>
                </a:cubicBezTo>
                <a:cubicBezTo>
                  <a:pt x="1111250" y="1049020"/>
                  <a:pt x="1220470" y="1159510"/>
                  <a:pt x="1257300" y="1211580"/>
                </a:cubicBezTo>
                <a:cubicBezTo>
                  <a:pt x="1294130" y="1263650"/>
                  <a:pt x="1290320" y="1304290"/>
                  <a:pt x="1287780" y="1333500"/>
                </a:cubicBezTo>
                <a:cubicBezTo>
                  <a:pt x="1285240" y="1362710"/>
                  <a:pt x="1225550" y="1358900"/>
                  <a:pt x="1242060" y="1386840"/>
                </a:cubicBezTo>
                <a:cubicBezTo>
                  <a:pt x="1258570" y="1414780"/>
                  <a:pt x="1361440" y="1473200"/>
                  <a:pt x="1386840" y="1501140"/>
                </a:cubicBezTo>
                <a:cubicBezTo>
                  <a:pt x="1412240" y="1529080"/>
                  <a:pt x="1375410" y="1541780"/>
                  <a:pt x="1394460" y="1554480"/>
                </a:cubicBezTo>
                <a:cubicBezTo>
                  <a:pt x="1413510" y="1567180"/>
                  <a:pt x="1475740" y="1582420"/>
                  <a:pt x="1501140" y="1577340"/>
                </a:cubicBezTo>
                <a:cubicBezTo>
                  <a:pt x="1526540" y="1572260"/>
                  <a:pt x="1543050" y="1539240"/>
                  <a:pt x="1546860" y="1524000"/>
                </a:cubicBezTo>
                <a:cubicBezTo>
                  <a:pt x="1550670" y="1508760"/>
                  <a:pt x="1512570" y="1507490"/>
                  <a:pt x="1524000" y="1485900"/>
                </a:cubicBezTo>
                <a:cubicBezTo>
                  <a:pt x="1535430" y="1464310"/>
                  <a:pt x="1610360" y="1437640"/>
                  <a:pt x="1615440" y="1394460"/>
                </a:cubicBezTo>
                <a:cubicBezTo>
                  <a:pt x="1620520" y="1351280"/>
                  <a:pt x="1578610" y="1266190"/>
                  <a:pt x="1554480" y="1226820"/>
                </a:cubicBezTo>
                <a:cubicBezTo>
                  <a:pt x="1530350" y="1187450"/>
                  <a:pt x="1475740" y="1182370"/>
                  <a:pt x="1470660" y="1158240"/>
                </a:cubicBezTo>
                <a:cubicBezTo>
                  <a:pt x="1465580" y="1134110"/>
                  <a:pt x="1526540" y="1117600"/>
                  <a:pt x="1524000" y="1082040"/>
                </a:cubicBezTo>
                <a:cubicBezTo>
                  <a:pt x="1521460" y="1046480"/>
                  <a:pt x="1471930" y="981710"/>
                  <a:pt x="1455420" y="944880"/>
                </a:cubicBezTo>
                <a:cubicBezTo>
                  <a:pt x="1438910" y="908050"/>
                  <a:pt x="1433830" y="881380"/>
                  <a:pt x="1424940" y="861060"/>
                </a:cubicBezTo>
                <a:cubicBezTo>
                  <a:pt x="1416050" y="840740"/>
                  <a:pt x="1397000" y="836930"/>
                  <a:pt x="1402080" y="822960"/>
                </a:cubicBezTo>
                <a:cubicBezTo>
                  <a:pt x="1407160" y="808990"/>
                  <a:pt x="1454150" y="801370"/>
                  <a:pt x="1455420" y="777240"/>
                </a:cubicBezTo>
                <a:cubicBezTo>
                  <a:pt x="1456690" y="753110"/>
                  <a:pt x="1407160" y="699770"/>
                  <a:pt x="1409700" y="678180"/>
                </a:cubicBezTo>
                <a:cubicBezTo>
                  <a:pt x="1412240" y="656590"/>
                  <a:pt x="1459230" y="661670"/>
                  <a:pt x="1470660" y="647700"/>
                </a:cubicBezTo>
                <a:cubicBezTo>
                  <a:pt x="1482090" y="633730"/>
                  <a:pt x="1470660" y="614680"/>
                  <a:pt x="1478280" y="594360"/>
                </a:cubicBezTo>
                <a:cubicBezTo>
                  <a:pt x="1485900" y="574040"/>
                  <a:pt x="1504950" y="541020"/>
                  <a:pt x="1516380" y="525780"/>
                </a:cubicBezTo>
                <a:cubicBezTo>
                  <a:pt x="1527810" y="510540"/>
                  <a:pt x="1544320" y="519430"/>
                  <a:pt x="1546860" y="502920"/>
                </a:cubicBezTo>
                <a:cubicBezTo>
                  <a:pt x="1549400" y="486410"/>
                  <a:pt x="1541780" y="445770"/>
                  <a:pt x="1531620" y="426720"/>
                </a:cubicBezTo>
                <a:cubicBezTo>
                  <a:pt x="1521460" y="407670"/>
                  <a:pt x="1482090" y="408940"/>
                  <a:pt x="1485900" y="388620"/>
                </a:cubicBezTo>
                <a:cubicBezTo>
                  <a:pt x="1489710" y="368300"/>
                  <a:pt x="1530350" y="334010"/>
                  <a:pt x="1554480" y="304800"/>
                </a:cubicBezTo>
                <a:cubicBezTo>
                  <a:pt x="1578610" y="275590"/>
                  <a:pt x="1605280" y="234950"/>
                  <a:pt x="1630680" y="213360"/>
                </a:cubicBezTo>
                <a:cubicBezTo>
                  <a:pt x="1656080" y="191770"/>
                  <a:pt x="1686560" y="191770"/>
                  <a:pt x="1706880" y="175260"/>
                </a:cubicBezTo>
                <a:cubicBezTo>
                  <a:pt x="1727200" y="158750"/>
                  <a:pt x="1753870" y="143510"/>
                  <a:pt x="1752600" y="114300"/>
                </a:cubicBezTo>
                <a:cubicBezTo>
                  <a:pt x="1751330" y="85090"/>
                  <a:pt x="1725295" y="42545"/>
                  <a:pt x="1699260" y="0"/>
                </a:cubicBezTo>
              </a:path>
            </a:pathLst>
          </a:custGeom>
          <a:ln w="28575" cmpd="thickThin">
            <a:solidFill>
              <a:srgbClr val="FF0000"/>
            </a:solidFill>
          </a:ln>
          <a:effectLst>
            <a:glow rad="381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49" tIns="45676" rIns="91349" bIns="45676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xmlns="" id="{901DC343-9770-435B-8E80-DA69CCE77C31}"/>
              </a:ext>
            </a:extLst>
          </p:cNvPr>
          <p:cNvSpPr/>
          <p:nvPr/>
        </p:nvSpPr>
        <p:spPr>
          <a:xfrm>
            <a:off x="4909452" y="1492675"/>
            <a:ext cx="2595438" cy="297311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>
            <a:noFill/>
            <a:prstDash val="solid"/>
          </a:ln>
          <a:effectLst>
            <a:glow rad="50800">
              <a:srgbClr val="0000FF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964" tIns="17984" rIns="35964" bIns="17984" rtlCol="0" anchor="ctr">
            <a:spAutoFit/>
          </a:bodyPr>
          <a:lstStyle/>
          <a:p>
            <a:pPr algn="ctr" defTabSz="989124" eaLnBrk="0" fontAlgn="auto" hangingPunct="0">
              <a:lnSpc>
                <a:spcPct val="70000"/>
              </a:lnSpc>
              <a:spcBef>
                <a:spcPts val="0"/>
              </a:spcBef>
              <a:spcAft>
                <a:spcPts val="100"/>
              </a:spcAft>
            </a:pPr>
            <a:r>
              <a:rPr lang="ru-RU" sz="1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Второй эшелон обороны </a:t>
            </a:r>
            <a:r>
              <a:rPr lang="ru-RU" altLang="ru-RU" sz="1100" dirty="0">
                <a:solidFill>
                  <a:srgbClr val="FF0000"/>
                </a:solidFill>
                <a:latin typeface="Arial"/>
              </a:rPr>
              <a:t>(удаление от ГГ – 20-30 км)</a:t>
            </a:r>
          </a:p>
        </p:txBody>
      </p:sp>
      <p:cxnSp>
        <p:nvCxnSpPr>
          <p:cNvPr id="368" name="Прямая со стрелкой 367"/>
          <p:cNvCxnSpPr/>
          <p:nvPr/>
        </p:nvCxnSpPr>
        <p:spPr>
          <a:xfrm flipV="1">
            <a:off x="7522535" y="1602222"/>
            <a:ext cx="1652915" cy="183351"/>
          </a:xfrm>
          <a:prstGeom prst="straightConnector1">
            <a:avLst/>
          </a:prstGeom>
          <a:ln w="15875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Прямая со стрелкой 375"/>
          <p:cNvCxnSpPr/>
          <p:nvPr/>
        </p:nvCxnSpPr>
        <p:spPr>
          <a:xfrm flipV="1">
            <a:off x="7857598" y="1239739"/>
            <a:ext cx="817058" cy="113316"/>
          </a:xfrm>
          <a:prstGeom prst="straightConnector1">
            <a:avLst/>
          </a:prstGeom>
          <a:ln w="15875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3" name="Группа 392"/>
          <p:cNvGrpSpPr/>
          <p:nvPr/>
        </p:nvGrpSpPr>
        <p:grpSpPr>
          <a:xfrm rot="20829248">
            <a:off x="4369914" y="1399233"/>
            <a:ext cx="95415" cy="208017"/>
            <a:chOff x="1242898" y="2308866"/>
            <a:chExt cx="78194" cy="332356"/>
          </a:xfrm>
        </p:grpSpPr>
        <p:sp>
          <p:nvSpPr>
            <p:cNvPr id="394" name="Прямоугольник 393"/>
            <p:cNvSpPr/>
            <p:nvPr/>
          </p:nvSpPr>
          <p:spPr>
            <a:xfrm>
              <a:off x="1242898" y="2308866"/>
              <a:ext cx="78194" cy="332356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0" name="Овал 399"/>
            <p:cNvSpPr/>
            <p:nvPr/>
          </p:nvSpPr>
          <p:spPr>
            <a:xfrm>
              <a:off x="1259135" y="2548446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3" name="Овал 402"/>
            <p:cNvSpPr/>
            <p:nvPr/>
          </p:nvSpPr>
          <p:spPr>
            <a:xfrm>
              <a:off x="1259135" y="2451625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4" name="Овал 403"/>
            <p:cNvSpPr/>
            <p:nvPr/>
          </p:nvSpPr>
          <p:spPr>
            <a:xfrm>
              <a:off x="1259135" y="2353809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13" name="Группа 412"/>
          <p:cNvGrpSpPr/>
          <p:nvPr/>
        </p:nvGrpSpPr>
        <p:grpSpPr>
          <a:xfrm>
            <a:off x="8693917" y="1295036"/>
            <a:ext cx="238101" cy="243426"/>
            <a:chOff x="10197776" y="2552631"/>
            <a:chExt cx="219856" cy="224801"/>
          </a:xfrm>
        </p:grpSpPr>
        <p:grpSp>
          <p:nvGrpSpPr>
            <p:cNvPr id="414" name="Группа 413"/>
            <p:cNvGrpSpPr/>
            <p:nvPr/>
          </p:nvGrpSpPr>
          <p:grpSpPr>
            <a:xfrm>
              <a:off x="10238235" y="2680788"/>
              <a:ext cx="179397" cy="96644"/>
              <a:chOff x="-1128844" y="3680607"/>
              <a:chExt cx="217071" cy="106309"/>
            </a:xfrm>
          </p:grpSpPr>
          <p:cxnSp>
            <p:nvCxnSpPr>
              <p:cNvPr id="447" name="Прямая соединительная линия 446"/>
              <p:cNvCxnSpPr/>
              <p:nvPr/>
            </p:nvCxnSpPr>
            <p:spPr>
              <a:xfrm>
                <a:off x="-1123469" y="3781088"/>
                <a:ext cx="211696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Прямая соединительная линия 447"/>
              <p:cNvCxnSpPr/>
              <p:nvPr/>
            </p:nvCxnSpPr>
            <p:spPr>
              <a:xfrm flipV="1">
                <a:off x="-917074" y="3729654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Прямая соединительная линия 448"/>
              <p:cNvCxnSpPr/>
              <p:nvPr/>
            </p:nvCxnSpPr>
            <p:spPr>
              <a:xfrm rot="16200000" flipV="1">
                <a:off x="-938502" y="3699419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Прямая соединительная линия 449"/>
              <p:cNvCxnSpPr/>
              <p:nvPr/>
            </p:nvCxnSpPr>
            <p:spPr>
              <a:xfrm flipV="1">
                <a:off x="-965417" y="3680607"/>
                <a:ext cx="0" cy="540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Прямая соединительная линия 450"/>
              <p:cNvCxnSpPr/>
              <p:nvPr/>
            </p:nvCxnSpPr>
            <p:spPr>
              <a:xfrm>
                <a:off x="-1123469" y="3685369"/>
                <a:ext cx="158400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Прямая соединительная линия 451"/>
              <p:cNvCxnSpPr/>
              <p:nvPr/>
            </p:nvCxnSpPr>
            <p:spPr>
              <a:xfrm flipV="1">
                <a:off x="-1128844" y="3682516"/>
                <a:ext cx="0" cy="104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5" name="Группа 434"/>
            <p:cNvGrpSpPr/>
            <p:nvPr/>
          </p:nvGrpSpPr>
          <p:grpSpPr>
            <a:xfrm flipV="1">
              <a:off x="10305740" y="2552631"/>
              <a:ext cx="89802" cy="120790"/>
              <a:chOff x="-900113" y="3498228"/>
              <a:chExt cx="66675" cy="104603"/>
            </a:xfrm>
          </p:grpSpPr>
          <p:cxnSp>
            <p:nvCxnSpPr>
              <p:cNvPr id="442" name="Прямая соединительная линия 441"/>
              <p:cNvCxnSpPr/>
              <p:nvPr/>
            </p:nvCxnSpPr>
            <p:spPr>
              <a:xfrm flipH="1" flipV="1">
                <a:off x="-898443" y="3498228"/>
                <a:ext cx="48337" cy="49835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Прямая соединительная линия 442"/>
              <p:cNvCxnSpPr/>
              <p:nvPr/>
            </p:nvCxnSpPr>
            <p:spPr>
              <a:xfrm>
                <a:off x="-900113" y="3540919"/>
                <a:ext cx="50008" cy="74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Прямая соединительная линия 443"/>
              <p:cNvCxnSpPr/>
              <p:nvPr/>
            </p:nvCxnSpPr>
            <p:spPr>
              <a:xfrm flipH="1" flipV="1">
                <a:off x="-894868" y="3541254"/>
                <a:ext cx="61430" cy="615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Прямая соединительная линия 444"/>
              <p:cNvCxnSpPr/>
              <p:nvPr/>
            </p:nvCxnSpPr>
            <p:spPr>
              <a:xfrm flipH="1" flipV="1">
                <a:off x="-840582" y="3564731"/>
                <a:ext cx="3574" cy="32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Прямая соединительная линия 445"/>
              <p:cNvCxnSpPr/>
              <p:nvPr/>
            </p:nvCxnSpPr>
            <p:spPr>
              <a:xfrm>
                <a:off x="-871538" y="3598069"/>
                <a:ext cx="34532" cy="4433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6" name="Группа 435"/>
            <p:cNvGrpSpPr/>
            <p:nvPr/>
          </p:nvGrpSpPr>
          <p:grpSpPr>
            <a:xfrm flipH="1" flipV="1">
              <a:off x="10197776" y="2555095"/>
              <a:ext cx="89802" cy="120790"/>
              <a:chOff x="-900113" y="3498228"/>
              <a:chExt cx="66675" cy="104603"/>
            </a:xfrm>
          </p:grpSpPr>
          <p:cxnSp>
            <p:nvCxnSpPr>
              <p:cNvPr id="437" name="Прямая соединительная линия 436"/>
              <p:cNvCxnSpPr/>
              <p:nvPr/>
            </p:nvCxnSpPr>
            <p:spPr>
              <a:xfrm flipH="1" flipV="1">
                <a:off x="-898443" y="3498228"/>
                <a:ext cx="48337" cy="49835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Прямая соединительная линия 437"/>
              <p:cNvCxnSpPr/>
              <p:nvPr/>
            </p:nvCxnSpPr>
            <p:spPr>
              <a:xfrm>
                <a:off x="-900113" y="3540919"/>
                <a:ext cx="50008" cy="74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Прямая соединительная линия 438"/>
              <p:cNvCxnSpPr/>
              <p:nvPr/>
            </p:nvCxnSpPr>
            <p:spPr>
              <a:xfrm flipH="1" flipV="1">
                <a:off x="-894868" y="3541254"/>
                <a:ext cx="61430" cy="615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Прямая соединительная линия 439"/>
              <p:cNvCxnSpPr/>
              <p:nvPr/>
            </p:nvCxnSpPr>
            <p:spPr>
              <a:xfrm flipH="1" flipV="1">
                <a:off x="-840582" y="3564731"/>
                <a:ext cx="3574" cy="32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Прямая соединительная линия 440"/>
              <p:cNvCxnSpPr/>
              <p:nvPr/>
            </p:nvCxnSpPr>
            <p:spPr>
              <a:xfrm>
                <a:off x="-871538" y="3598069"/>
                <a:ext cx="34532" cy="4433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3" name="Группа 452"/>
          <p:cNvGrpSpPr/>
          <p:nvPr/>
        </p:nvGrpSpPr>
        <p:grpSpPr>
          <a:xfrm rot="2819515">
            <a:off x="3312090" y="1131312"/>
            <a:ext cx="356229" cy="79836"/>
            <a:chOff x="6626795" y="3221327"/>
            <a:chExt cx="356330" cy="79840"/>
          </a:xfrm>
        </p:grpSpPr>
        <p:sp>
          <p:nvSpPr>
            <p:cNvPr id="454" name="Блок-схема: знак завершения 163"/>
            <p:cNvSpPr/>
            <p:nvPr/>
          </p:nvSpPr>
          <p:spPr>
            <a:xfrm rot="9325532">
              <a:off x="6626795" y="3221327"/>
              <a:ext cx="356330" cy="7443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5510 w 21600"/>
                <a:gd name="connsiteY6" fmla="*/ 7194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5510 w 21600"/>
                <a:gd name="connsiteY6" fmla="*/ 7194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4779 w 21600"/>
                <a:gd name="connsiteY6" fmla="*/ 7336 h 21600"/>
                <a:gd name="connsiteX7" fmla="*/ 5510 w 21600"/>
                <a:gd name="connsiteY7" fmla="*/ 7194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4779 w 21600"/>
                <a:gd name="connsiteY6" fmla="*/ 7336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195 w 21600"/>
                <a:gd name="connsiteY7" fmla="*/ 936 h 21600"/>
                <a:gd name="connsiteX0" fmla="*/ 13110 w 21600"/>
                <a:gd name="connsiteY0" fmla="*/ 667 h 21667"/>
                <a:gd name="connsiteX1" fmla="*/ 18125 w 21600"/>
                <a:gd name="connsiteY1" fmla="*/ 67 h 21667"/>
                <a:gd name="connsiteX2" fmla="*/ 21600 w 21600"/>
                <a:gd name="connsiteY2" fmla="*/ 10867 h 21667"/>
                <a:gd name="connsiteX3" fmla="*/ 18125 w 21600"/>
                <a:gd name="connsiteY3" fmla="*/ 21667 h 21667"/>
                <a:gd name="connsiteX4" fmla="*/ 3475 w 21600"/>
                <a:gd name="connsiteY4" fmla="*/ 21667 h 21667"/>
                <a:gd name="connsiteX5" fmla="*/ 0 w 21600"/>
                <a:gd name="connsiteY5" fmla="*/ 10867 h 21667"/>
                <a:gd name="connsiteX6" fmla="*/ 3422 w 21600"/>
                <a:gd name="connsiteY6" fmla="*/ 246 h 21667"/>
                <a:gd name="connsiteX7" fmla="*/ 7195 w 21600"/>
                <a:gd name="connsiteY7" fmla="*/ 1003 h 21667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554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554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725 w 21600"/>
                <a:gd name="connsiteY7" fmla="*/ 561 h 21600"/>
                <a:gd name="connsiteX0" fmla="*/ 13746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725 w 21600"/>
                <a:gd name="connsiteY7" fmla="*/ 561 h 21600"/>
                <a:gd name="connsiteX0" fmla="*/ 13746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672 w 21600"/>
                <a:gd name="connsiteY7" fmla="*/ 374 h 21600"/>
                <a:gd name="connsiteX0" fmla="*/ 13746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195 w 21600"/>
                <a:gd name="connsiteY7" fmla="*/ 749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00" h="21600">
                  <a:moveTo>
                    <a:pt x="13746" y="60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-18" y="14339"/>
                    <a:pt x="0" y="10800"/>
                  </a:cubicBezTo>
                  <a:cubicBezTo>
                    <a:pt x="18" y="7261"/>
                    <a:pt x="808" y="-1467"/>
                    <a:pt x="3581" y="367"/>
                  </a:cubicBezTo>
                  <a:lnTo>
                    <a:pt x="7195" y="74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91417" tIns="45710" rIns="91417" bIns="45710"/>
            <a:lstStyle/>
            <a:p>
              <a:pPr defTabSz="989124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455" name="Группа 454"/>
            <p:cNvGrpSpPr/>
            <p:nvPr/>
          </p:nvGrpSpPr>
          <p:grpSpPr>
            <a:xfrm rot="11502349">
              <a:off x="6787635" y="3249942"/>
              <a:ext cx="98847" cy="51225"/>
              <a:chOff x="2953099" y="3480409"/>
              <a:chExt cx="127244" cy="90510"/>
            </a:xfrm>
          </p:grpSpPr>
          <p:cxnSp>
            <p:nvCxnSpPr>
              <p:cNvPr id="456" name="Прямая соединительная линия 455"/>
              <p:cNvCxnSpPr/>
              <p:nvPr/>
            </p:nvCxnSpPr>
            <p:spPr>
              <a:xfrm rot="19423183">
                <a:off x="2978780" y="3492262"/>
                <a:ext cx="101563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457" name="Прямая соединительная линия 456"/>
              <p:cNvCxnSpPr/>
              <p:nvPr/>
            </p:nvCxnSpPr>
            <p:spPr>
              <a:xfrm flipH="1" flipV="1">
                <a:off x="2967956" y="3492670"/>
                <a:ext cx="48339" cy="6532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458" name="Прямая соединительная линия 457"/>
              <p:cNvCxnSpPr/>
              <p:nvPr/>
            </p:nvCxnSpPr>
            <p:spPr>
              <a:xfrm flipV="1">
                <a:off x="2998281" y="3545067"/>
                <a:ext cx="34726" cy="2585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459" name="Прямая соединительная линия 458"/>
              <p:cNvCxnSpPr/>
              <p:nvPr/>
            </p:nvCxnSpPr>
            <p:spPr>
              <a:xfrm flipV="1">
                <a:off x="2953099" y="3480409"/>
                <a:ext cx="34726" cy="2585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</p:grpSp>
      </p:grpSp>
      <p:grpSp>
        <p:nvGrpSpPr>
          <p:cNvPr id="460" name="Группа 459"/>
          <p:cNvGrpSpPr/>
          <p:nvPr/>
        </p:nvGrpSpPr>
        <p:grpSpPr>
          <a:xfrm rot="907029">
            <a:off x="7525529" y="1982416"/>
            <a:ext cx="356273" cy="79827"/>
            <a:chOff x="6626795" y="3221327"/>
            <a:chExt cx="356330" cy="79840"/>
          </a:xfrm>
        </p:grpSpPr>
        <p:sp>
          <p:nvSpPr>
            <p:cNvPr id="461" name="Блок-схема: знак завершения 163"/>
            <p:cNvSpPr/>
            <p:nvPr/>
          </p:nvSpPr>
          <p:spPr>
            <a:xfrm rot="9325532">
              <a:off x="6626795" y="3221327"/>
              <a:ext cx="356330" cy="7443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5510 w 21600"/>
                <a:gd name="connsiteY6" fmla="*/ 7194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5510 w 21600"/>
                <a:gd name="connsiteY6" fmla="*/ 7194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4779 w 21600"/>
                <a:gd name="connsiteY6" fmla="*/ 7336 h 21600"/>
                <a:gd name="connsiteX7" fmla="*/ 5510 w 21600"/>
                <a:gd name="connsiteY7" fmla="*/ 7194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4779 w 21600"/>
                <a:gd name="connsiteY6" fmla="*/ 7336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884 w 21600"/>
                <a:gd name="connsiteY7" fmla="*/ 5995 h 21600"/>
                <a:gd name="connsiteX0" fmla="*/ 12633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741 h 21600"/>
                <a:gd name="connsiteX7" fmla="*/ 7195 w 21600"/>
                <a:gd name="connsiteY7" fmla="*/ 936 h 21600"/>
                <a:gd name="connsiteX0" fmla="*/ 13110 w 21600"/>
                <a:gd name="connsiteY0" fmla="*/ 667 h 21667"/>
                <a:gd name="connsiteX1" fmla="*/ 18125 w 21600"/>
                <a:gd name="connsiteY1" fmla="*/ 67 h 21667"/>
                <a:gd name="connsiteX2" fmla="*/ 21600 w 21600"/>
                <a:gd name="connsiteY2" fmla="*/ 10867 h 21667"/>
                <a:gd name="connsiteX3" fmla="*/ 18125 w 21600"/>
                <a:gd name="connsiteY3" fmla="*/ 21667 h 21667"/>
                <a:gd name="connsiteX4" fmla="*/ 3475 w 21600"/>
                <a:gd name="connsiteY4" fmla="*/ 21667 h 21667"/>
                <a:gd name="connsiteX5" fmla="*/ 0 w 21600"/>
                <a:gd name="connsiteY5" fmla="*/ 10867 h 21667"/>
                <a:gd name="connsiteX6" fmla="*/ 3422 w 21600"/>
                <a:gd name="connsiteY6" fmla="*/ 246 h 21667"/>
                <a:gd name="connsiteX7" fmla="*/ 7195 w 21600"/>
                <a:gd name="connsiteY7" fmla="*/ 1003 h 21667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554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22 w 21600"/>
                <a:gd name="connsiteY6" fmla="*/ 554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195 w 21600"/>
                <a:gd name="connsiteY7" fmla="*/ 936 h 21600"/>
                <a:gd name="connsiteX0" fmla="*/ 13110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725 w 21600"/>
                <a:gd name="connsiteY7" fmla="*/ 561 h 21600"/>
                <a:gd name="connsiteX0" fmla="*/ 13746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725 w 21600"/>
                <a:gd name="connsiteY7" fmla="*/ 561 h 21600"/>
                <a:gd name="connsiteX0" fmla="*/ 13746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672 w 21600"/>
                <a:gd name="connsiteY7" fmla="*/ 374 h 21600"/>
                <a:gd name="connsiteX0" fmla="*/ 13746 w 21600"/>
                <a:gd name="connsiteY0" fmla="*/ 60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581 w 21600"/>
                <a:gd name="connsiteY6" fmla="*/ 367 h 21600"/>
                <a:gd name="connsiteX7" fmla="*/ 7195 w 21600"/>
                <a:gd name="connsiteY7" fmla="*/ 749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00" h="21600">
                  <a:moveTo>
                    <a:pt x="13746" y="60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-18" y="14339"/>
                    <a:pt x="0" y="10800"/>
                  </a:cubicBezTo>
                  <a:cubicBezTo>
                    <a:pt x="18" y="7261"/>
                    <a:pt x="808" y="-1467"/>
                    <a:pt x="3581" y="367"/>
                  </a:cubicBezTo>
                  <a:lnTo>
                    <a:pt x="7195" y="74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91417" tIns="45710" rIns="91417" bIns="45710"/>
            <a:lstStyle/>
            <a:p>
              <a:pPr defTabSz="989124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462" name="Группа 461"/>
            <p:cNvGrpSpPr/>
            <p:nvPr/>
          </p:nvGrpSpPr>
          <p:grpSpPr>
            <a:xfrm rot="11502349">
              <a:off x="6787635" y="3249942"/>
              <a:ext cx="98847" cy="51225"/>
              <a:chOff x="2953099" y="3480409"/>
              <a:chExt cx="127244" cy="90510"/>
            </a:xfrm>
          </p:grpSpPr>
          <p:cxnSp>
            <p:nvCxnSpPr>
              <p:cNvPr id="463" name="Прямая соединительная линия 462"/>
              <p:cNvCxnSpPr/>
              <p:nvPr/>
            </p:nvCxnSpPr>
            <p:spPr>
              <a:xfrm rot="19423183">
                <a:off x="2978780" y="3492262"/>
                <a:ext cx="101563" cy="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464" name="Прямая соединительная линия 463"/>
              <p:cNvCxnSpPr/>
              <p:nvPr/>
            </p:nvCxnSpPr>
            <p:spPr>
              <a:xfrm flipH="1" flipV="1">
                <a:off x="2967956" y="3492670"/>
                <a:ext cx="48339" cy="6532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465" name="Прямая соединительная линия 464"/>
              <p:cNvCxnSpPr/>
              <p:nvPr/>
            </p:nvCxnSpPr>
            <p:spPr>
              <a:xfrm flipV="1">
                <a:off x="2998281" y="3545067"/>
                <a:ext cx="34726" cy="2585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  <p:cxnSp>
            <p:nvCxnSpPr>
              <p:cNvPr id="466" name="Прямая соединительная линия 465"/>
              <p:cNvCxnSpPr/>
              <p:nvPr/>
            </p:nvCxnSpPr>
            <p:spPr>
              <a:xfrm flipV="1">
                <a:off x="2953099" y="3480409"/>
                <a:ext cx="34726" cy="2585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miter lim="800000"/>
                <a:headEnd/>
                <a:tailEnd/>
              </a:ln>
            </p:spPr>
          </p:cxnSp>
        </p:grpSp>
      </p:grpSp>
      <p:grpSp>
        <p:nvGrpSpPr>
          <p:cNvPr id="467" name="Группа 466"/>
          <p:cNvGrpSpPr/>
          <p:nvPr/>
        </p:nvGrpSpPr>
        <p:grpSpPr>
          <a:xfrm>
            <a:off x="6582975" y="1912252"/>
            <a:ext cx="238101" cy="243426"/>
            <a:chOff x="10197776" y="2552631"/>
            <a:chExt cx="219856" cy="224801"/>
          </a:xfrm>
        </p:grpSpPr>
        <p:grpSp>
          <p:nvGrpSpPr>
            <p:cNvPr id="468" name="Группа 467"/>
            <p:cNvGrpSpPr/>
            <p:nvPr/>
          </p:nvGrpSpPr>
          <p:grpSpPr>
            <a:xfrm>
              <a:off x="10238235" y="2680788"/>
              <a:ext cx="179397" cy="96644"/>
              <a:chOff x="-1128844" y="3680607"/>
              <a:chExt cx="217071" cy="106309"/>
            </a:xfrm>
          </p:grpSpPr>
          <p:cxnSp>
            <p:nvCxnSpPr>
              <p:cNvPr id="481" name="Прямая соединительная линия 480"/>
              <p:cNvCxnSpPr/>
              <p:nvPr/>
            </p:nvCxnSpPr>
            <p:spPr>
              <a:xfrm>
                <a:off x="-1123469" y="3781088"/>
                <a:ext cx="211696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Прямая соединительная линия 481"/>
              <p:cNvCxnSpPr/>
              <p:nvPr/>
            </p:nvCxnSpPr>
            <p:spPr>
              <a:xfrm flipV="1">
                <a:off x="-917074" y="3729654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Прямая соединительная линия 482"/>
              <p:cNvCxnSpPr/>
              <p:nvPr/>
            </p:nvCxnSpPr>
            <p:spPr>
              <a:xfrm rot="16200000" flipV="1">
                <a:off x="-938502" y="3699419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Прямая соединительная линия 483"/>
              <p:cNvCxnSpPr/>
              <p:nvPr/>
            </p:nvCxnSpPr>
            <p:spPr>
              <a:xfrm flipV="1">
                <a:off x="-965417" y="3680607"/>
                <a:ext cx="0" cy="540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Прямая соединительная линия 484"/>
              <p:cNvCxnSpPr/>
              <p:nvPr/>
            </p:nvCxnSpPr>
            <p:spPr>
              <a:xfrm>
                <a:off x="-1123469" y="3685369"/>
                <a:ext cx="158400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Прямая соединительная линия 485"/>
              <p:cNvCxnSpPr/>
              <p:nvPr/>
            </p:nvCxnSpPr>
            <p:spPr>
              <a:xfrm flipV="1">
                <a:off x="-1128844" y="3682516"/>
                <a:ext cx="0" cy="104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9" name="Группа 468"/>
            <p:cNvGrpSpPr/>
            <p:nvPr/>
          </p:nvGrpSpPr>
          <p:grpSpPr>
            <a:xfrm flipV="1">
              <a:off x="10305740" y="2552631"/>
              <a:ext cx="89802" cy="120790"/>
              <a:chOff x="-900113" y="3498228"/>
              <a:chExt cx="66675" cy="104603"/>
            </a:xfrm>
          </p:grpSpPr>
          <p:cxnSp>
            <p:nvCxnSpPr>
              <p:cNvPr id="476" name="Прямая соединительная линия 475"/>
              <p:cNvCxnSpPr/>
              <p:nvPr/>
            </p:nvCxnSpPr>
            <p:spPr>
              <a:xfrm flipH="1" flipV="1">
                <a:off x="-898443" y="3498228"/>
                <a:ext cx="48337" cy="49835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Прямая соединительная линия 476"/>
              <p:cNvCxnSpPr/>
              <p:nvPr/>
            </p:nvCxnSpPr>
            <p:spPr>
              <a:xfrm>
                <a:off x="-900113" y="3540919"/>
                <a:ext cx="50008" cy="74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Прямая соединительная линия 477"/>
              <p:cNvCxnSpPr/>
              <p:nvPr/>
            </p:nvCxnSpPr>
            <p:spPr>
              <a:xfrm flipH="1" flipV="1">
                <a:off x="-894868" y="3541254"/>
                <a:ext cx="61430" cy="615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Прямая соединительная линия 478"/>
              <p:cNvCxnSpPr/>
              <p:nvPr/>
            </p:nvCxnSpPr>
            <p:spPr>
              <a:xfrm flipH="1" flipV="1">
                <a:off x="-840582" y="3564731"/>
                <a:ext cx="3574" cy="32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Прямая соединительная линия 479"/>
              <p:cNvCxnSpPr/>
              <p:nvPr/>
            </p:nvCxnSpPr>
            <p:spPr>
              <a:xfrm>
                <a:off x="-871538" y="3598069"/>
                <a:ext cx="34532" cy="4433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0" name="Группа 469"/>
            <p:cNvGrpSpPr/>
            <p:nvPr/>
          </p:nvGrpSpPr>
          <p:grpSpPr>
            <a:xfrm flipH="1" flipV="1">
              <a:off x="10197776" y="2555095"/>
              <a:ext cx="89802" cy="120790"/>
              <a:chOff x="-900113" y="3498228"/>
              <a:chExt cx="66675" cy="104603"/>
            </a:xfrm>
          </p:grpSpPr>
          <p:cxnSp>
            <p:nvCxnSpPr>
              <p:cNvPr id="471" name="Прямая соединительная линия 470"/>
              <p:cNvCxnSpPr/>
              <p:nvPr/>
            </p:nvCxnSpPr>
            <p:spPr>
              <a:xfrm flipH="1" flipV="1">
                <a:off x="-898443" y="3498228"/>
                <a:ext cx="48337" cy="49835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Прямая соединительная линия 471"/>
              <p:cNvCxnSpPr/>
              <p:nvPr/>
            </p:nvCxnSpPr>
            <p:spPr>
              <a:xfrm>
                <a:off x="-900113" y="3540919"/>
                <a:ext cx="50008" cy="74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Прямая соединительная линия 472"/>
              <p:cNvCxnSpPr/>
              <p:nvPr/>
            </p:nvCxnSpPr>
            <p:spPr>
              <a:xfrm flipH="1" flipV="1">
                <a:off x="-894868" y="3541254"/>
                <a:ext cx="61430" cy="615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Прямая соединительная линия 473"/>
              <p:cNvCxnSpPr/>
              <p:nvPr/>
            </p:nvCxnSpPr>
            <p:spPr>
              <a:xfrm flipH="1" flipV="1">
                <a:off x="-840582" y="3564731"/>
                <a:ext cx="3574" cy="32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Прямая соединительная линия 474"/>
              <p:cNvCxnSpPr/>
              <p:nvPr/>
            </p:nvCxnSpPr>
            <p:spPr>
              <a:xfrm>
                <a:off x="-871538" y="3598069"/>
                <a:ext cx="34532" cy="4433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7" name="Группа 486"/>
          <p:cNvGrpSpPr/>
          <p:nvPr/>
        </p:nvGrpSpPr>
        <p:grpSpPr>
          <a:xfrm>
            <a:off x="7952937" y="1813225"/>
            <a:ext cx="238101" cy="243426"/>
            <a:chOff x="10197776" y="2552631"/>
            <a:chExt cx="219856" cy="224801"/>
          </a:xfrm>
        </p:grpSpPr>
        <p:grpSp>
          <p:nvGrpSpPr>
            <p:cNvPr id="488" name="Группа 487"/>
            <p:cNvGrpSpPr/>
            <p:nvPr/>
          </p:nvGrpSpPr>
          <p:grpSpPr>
            <a:xfrm>
              <a:off x="10238235" y="2680788"/>
              <a:ext cx="179397" cy="96644"/>
              <a:chOff x="-1128844" y="3680607"/>
              <a:chExt cx="217071" cy="106309"/>
            </a:xfrm>
          </p:grpSpPr>
          <p:cxnSp>
            <p:nvCxnSpPr>
              <p:cNvPr id="501" name="Прямая соединительная линия 500"/>
              <p:cNvCxnSpPr/>
              <p:nvPr/>
            </p:nvCxnSpPr>
            <p:spPr>
              <a:xfrm>
                <a:off x="-1123469" y="3781088"/>
                <a:ext cx="211696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Прямая соединительная линия 501"/>
              <p:cNvCxnSpPr/>
              <p:nvPr/>
            </p:nvCxnSpPr>
            <p:spPr>
              <a:xfrm flipV="1">
                <a:off x="-917074" y="3729654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Прямая соединительная линия 502"/>
              <p:cNvCxnSpPr/>
              <p:nvPr/>
            </p:nvCxnSpPr>
            <p:spPr>
              <a:xfrm rot="16200000" flipV="1">
                <a:off x="-938502" y="3699419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Прямая соединительная линия 503"/>
              <p:cNvCxnSpPr/>
              <p:nvPr/>
            </p:nvCxnSpPr>
            <p:spPr>
              <a:xfrm flipV="1">
                <a:off x="-965417" y="3680607"/>
                <a:ext cx="0" cy="540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Прямая соединительная линия 504"/>
              <p:cNvCxnSpPr/>
              <p:nvPr/>
            </p:nvCxnSpPr>
            <p:spPr>
              <a:xfrm>
                <a:off x="-1123469" y="3685369"/>
                <a:ext cx="158400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Прямая соединительная линия 505"/>
              <p:cNvCxnSpPr/>
              <p:nvPr/>
            </p:nvCxnSpPr>
            <p:spPr>
              <a:xfrm flipV="1">
                <a:off x="-1128844" y="3682516"/>
                <a:ext cx="0" cy="104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Группа 488"/>
            <p:cNvGrpSpPr/>
            <p:nvPr/>
          </p:nvGrpSpPr>
          <p:grpSpPr>
            <a:xfrm flipV="1">
              <a:off x="10305740" y="2552631"/>
              <a:ext cx="89802" cy="120790"/>
              <a:chOff x="-900113" y="3498228"/>
              <a:chExt cx="66675" cy="104603"/>
            </a:xfrm>
          </p:grpSpPr>
          <p:cxnSp>
            <p:nvCxnSpPr>
              <p:cNvPr id="496" name="Прямая соединительная линия 495"/>
              <p:cNvCxnSpPr/>
              <p:nvPr/>
            </p:nvCxnSpPr>
            <p:spPr>
              <a:xfrm flipH="1" flipV="1">
                <a:off x="-898443" y="3498228"/>
                <a:ext cx="48337" cy="49835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Прямая соединительная линия 496"/>
              <p:cNvCxnSpPr/>
              <p:nvPr/>
            </p:nvCxnSpPr>
            <p:spPr>
              <a:xfrm>
                <a:off x="-900113" y="3540919"/>
                <a:ext cx="50008" cy="74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Прямая соединительная линия 497"/>
              <p:cNvCxnSpPr/>
              <p:nvPr/>
            </p:nvCxnSpPr>
            <p:spPr>
              <a:xfrm flipH="1" flipV="1">
                <a:off x="-894868" y="3541254"/>
                <a:ext cx="61430" cy="615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Прямая соединительная линия 498"/>
              <p:cNvCxnSpPr/>
              <p:nvPr/>
            </p:nvCxnSpPr>
            <p:spPr>
              <a:xfrm flipH="1" flipV="1">
                <a:off x="-840582" y="3564731"/>
                <a:ext cx="3574" cy="32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Прямая соединительная линия 499"/>
              <p:cNvCxnSpPr/>
              <p:nvPr/>
            </p:nvCxnSpPr>
            <p:spPr>
              <a:xfrm>
                <a:off x="-871538" y="3598069"/>
                <a:ext cx="34532" cy="4433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0" name="Группа 489"/>
            <p:cNvGrpSpPr/>
            <p:nvPr/>
          </p:nvGrpSpPr>
          <p:grpSpPr>
            <a:xfrm flipH="1" flipV="1">
              <a:off x="10197776" y="2555095"/>
              <a:ext cx="89802" cy="120790"/>
              <a:chOff x="-900113" y="3498228"/>
              <a:chExt cx="66675" cy="104603"/>
            </a:xfrm>
          </p:grpSpPr>
          <p:cxnSp>
            <p:nvCxnSpPr>
              <p:cNvPr id="491" name="Прямая соединительная линия 490"/>
              <p:cNvCxnSpPr/>
              <p:nvPr/>
            </p:nvCxnSpPr>
            <p:spPr>
              <a:xfrm flipH="1" flipV="1">
                <a:off x="-898443" y="3498228"/>
                <a:ext cx="48337" cy="49835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Прямая соединительная линия 491"/>
              <p:cNvCxnSpPr/>
              <p:nvPr/>
            </p:nvCxnSpPr>
            <p:spPr>
              <a:xfrm>
                <a:off x="-900113" y="3540919"/>
                <a:ext cx="50008" cy="74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Прямая соединительная линия 492"/>
              <p:cNvCxnSpPr/>
              <p:nvPr/>
            </p:nvCxnSpPr>
            <p:spPr>
              <a:xfrm flipH="1" flipV="1">
                <a:off x="-894868" y="3541254"/>
                <a:ext cx="61430" cy="615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Прямая соединительная линия 493"/>
              <p:cNvCxnSpPr/>
              <p:nvPr/>
            </p:nvCxnSpPr>
            <p:spPr>
              <a:xfrm flipH="1" flipV="1">
                <a:off x="-840582" y="3564731"/>
                <a:ext cx="3574" cy="32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Прямая соединительная линия 494"/>
              <p:cNvCxnSpPr/>
              <p:nvPr/>
            </p:nvCxnSpPr>
            <p:spPr>
              <a:xfrm>
                <a:off x="-871538" y="3598069"/>
                <a:ext cx="34532" cy="4433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7" name="Group 24199"/>
          <p:cNvGrpSpPr>
            <a:grpSpLocks/>
          </p:cNvGrpSpPr>
          <p:nvPr/>
        </p:nvGrpSpPr>
        <p:grpSpPr bwMode="auto">
          <a:xfrm>
            <a:off x="1094018" y="1094780"/>
            <a:ext cx="357429" cy="74113"/>
            <a:chOff x="55" y="36211"/>
            <a:chExt cx="125" cy="24"/>
          </a:xfrm>
        </p:grpSpPr>
        <p:sp>
          <p:nvSpPr>
            <p:cNvPr id="528" name="Line 24200"/>
            <p:cNvSpPr>
              <a:spLocks noChangeShapeType="1"/>
            </p:cNvSpPr>
            <p:nvPr/>
          </p:nvSpPr>
          <p:spPr bwMode="auto">
            <a:xfrm>
              <a:off x="55" y="36211"/>
              <a:ext cx="125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</a:bodyPr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9" name="Line 24201"/>
            <p:cNvSpPr>
              <a:spLocks noChangeShapeType="1"/>
            </p:cNvSpPr>
            <p:nvPr/>
          </p:nvSpPr>
          <p:spPr bwMode="auto">
            <a:xfrm>
              <a:off x="63" y="36223"/>
              <a:ext cx="11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</a:bodyPr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0" name="Line 24202"/>
            <p:cNvSpPr>
              <a:spLocks noChangeShapeType="1"/>
            </p:cNvSpPr>
            <p:nvPr/>
          </p:nvSpPr>
          <p:spPr bwMode="auto">
            <a:xfrm>
              <a:off x="55" y="36235"/>
              <a:ext cx="125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</a:bodyPr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31" name="Группа 530"/>
          <p:cNvGrpSpPr/>
          <p:nvPr/>
        </p:nvGrpSpPr>
        <p:grpSpPr>
          <a:xfrm rot="27060000" flipV="1">
            <a:off x="1269403" y="826933"/>
            <a:ext cx="77966" cy="272912"/>
            <a:chOff x="1242898" y="2308866"/>
            <a:chExt cx="78194" cy="332356"/>
          </a:xfrm>
        </p:grpSpPr>
        <p:sp>
          <p:nvSpPr>
            <p:cNvPr id="532" name="Прямоугольник 531"/>
            <p:cNvSpPr/>
            <p:nvPr/>
          </p:nvSpPr>
          <p:spPr>
            <a:xfrm>
              <a:off x="1242898" y="2308866"/>
              <a:ext cx="78194" cy="332356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3" name="Овал 532"/>
            <p:cNvSpPr/>
            <p:nvPr/>
          </p:nvSpPr>
          <p:spPr>
            <a:xfrm>
              <a:off x="1259135" y="2548446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4" name="Овал 533"/>
            <p:cNvSpPr/>
            <p:nvPr/>
          </p:nvSpPr>
          <p:spPr>
            <a:xfrm>
              <a:off x="1259135" y="2451625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5" name="Овал 534"/>
            <p:cNvSpPr/>
            <p:nvPr/>
          </p:nvSpPr>
          <p:spPr>
            <a:xfrm>
              <a:off x="1259135" y="2353809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36" name="Группа 535"/>
          <p:cNvGrpSpPr/>
          <p:nvPr/>
        </p:nvGrpSpPr>
        <p:grpSpPr>
          <a:xfrm rot="26160000" flipV="1">
            <a:off x="213183" y="1428162"/>
            <a:ext cx="77966" cy="272912"/>
            <a:chOff x="1242898" y="2308866"/>
            <a:chExt cx="78194" cy="332356"/>
          </a:xfrm>
        </p:grpSpPr>
        <p:sp>
          <p:nvSpPr>
            <p:cNvPr id="537" name="Прямоугольник 536"/>
            <p:cNvSpPr/>
            <p:nvPr/>
          </p:nvSpPr>
          <p:spPr>
            <a:xfrm>
              <a:off x="1242898" y="2308866"/>
              <a:ext cx="78194" cy="332356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8" name="Овал 537"/>
            <p:cNvSpPr/>
            <p:nvPr/>
          </p:nvSpPr>
          <p:spPr>
            <a:xfrm>
              <a:off x="1259135" y="2548446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9" name="Овал 538"/>
            <p:cNvSpPr/>
            <p:nvPr/>
          </p:nvSpPr>
          <p:spPr>
            <a:xfrm>
              <a:off x="1259135" y="2451625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0" name="Овал 539"/>
            <p:cNvSpPr/>
            <p:nvPr/>
          </p:nvSpPr>
          <p:spPr>
            <a:xfrm>
              <a:off x="1259135" y="2353809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41" name="Группа 540"/>
          <p:cNvGrpSpPr/>
          <p:nvPr/>
        </p:nvGrpSpPr>
        <p:grpSpPr>
          <a:xfrm rot="27060000" flipV="1">
            <a:off x="2811627" y="802405"/>
            <a:ext cx="77966" cy="272912"/>
            <a:chOff x="1242898" y="2308866"/>
            <a:chExt cx="78194" cy="332356"/>
          </a:xfrm>
        </p:grpSpPr>
        <p:sp>
          <p:nvSpPr>
            <p:cNvPr id="542" name="Прямоугольник 541"/>
            <p:cNvSpPr/>
            <p:nvPr/>
          </p:nvSpPr>
          <p:spPr>
            <a:xfrm>
              <a:off x="1242898" y="2308866"/>
              <a:ext cx="78194" cy="332356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3" name="Овал 542"/>
            <p:cNvSpPr/>
            <p:nvPr/>
          </p:nvSpPr>
          <p:spPr>
            <a:xfrm>
              <a:off x="1259135" y="2548446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4" name="Овал 543"/>
            <p:cNvSpPr/>
            <p:nvPr/>
          </p:nvSpPr>
          <p:spPr>
            <a:xfrm>
              <a:off x="1259135" y="2451625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5" name="Овал 544"/>
            <p:cNvSpPr/>
            <p:nvPr/>
          </p:nvSpPr>
          <p:spPr>
            <a:xfrm>
              <a:off x="1259135" y="2353809"/>
              <a:ext cx="45719" cy="50022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51" name="Группа 550"/>
          <p:cNvGrpSpPr/>
          <p:nvPr/>
        </p:nvGrpSpPr>
        <p:grpSpPr>
          <a:xfrm>
            <a:off x="1518342" y="1391230"/>
            <a:ext cx="755257" cy="484350"/>
            <a:chOff x="8267104" y="1837489"/>
            <a:chExt cx="697384" cy="447292"/>
          </a:xfrm>
        </p:grpSpPr>
        <p:grpSp>
          <p:nvGrpSpPr>
            <p:cNvPr id="552" name="Группа 551"/>
            <p:cNvGrpSpPr/>
            <p:nvPr/>
          </p:nvGrpSpPr>
          <p:grpSpPr>
            <a:xfrm>
              <a:off x="8267104" y="1837489"/>
              <a:ext cx="697384" cy="251844"/>
              <a:chOff x="5421747" y="1761704"/>
              <a:chExt cx="475564" cy="223029"/>
            </a:xfrm>
          </p:grpSpPr>
          <p:sp>
            <p:nvSpPr>
              <p:cNvPr id="554" name="Freeform 146"/>
              <p:cNvSpPr>
                <a:spLocks/>
              </p:cNvSpPr>
              <p:nvPr/>
            </p:nvSpPr>
            <p:spPr bwMode="auto">
              <a:xfrm>
                <a:off x="5458681" y="1838807"/>
                <a:ext cx="368111" cy="145926"/>
              </a:xfrm>
              <a:custGeom>
                <a:avLst/>
                <a:gdLst>
                  <a:gd name="T0" fmla="*/ 0 w 324"/>
                  <a:gd name="T1" fmla="*/ 0 h 120"/>
                  <a:gd name="T2" fmla="*/ 399682670 w 324"/>
                  <a:gd name="T3" fmla="*/ 371490273 h 120"/>
                  <a:gd name="T4" fmla="*/ 1660222934 w 324"/>
                  <a:gd name="T5" fmla="*/ 371490273 h 120"/>
                  <a:gd name="T6" fmla="*/ 1649975357 w 324"/>
                  <a:gd name="T7" fmla="*/ 0 h 120"/>
                  <a:gd name="T8" fmla="*/ 0 w 324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" h="120">
                    <a:moveTo>
                      <a:pt x="0" y="0"/>
                    </a:moveTo>
                    <a:lnTo>
                      <a:pt x="78" y="120"/>
                    </a:lnTo>
                    <a:lnTo>
                      <a:pt x="324" y="120"/>
                    </a:lnTo>
                    <a:lnTo>
                      <a:pt x="32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rgbClr val="FFFFFF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12700" cmpd="sng">
                <a:solidFill>
                  <a:srgbClr val="00009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89124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55" name="Text Box 52"/>
              <p:cNvSpPr txBox="1">
                <a:spLocks noChangeArrowheads="1"/>
              </p:cNvSpPr>
              <p:nvPr/>
            </p:nvSpPr>
            <p:spPr bwMode="auto">
              <a:xfrm>
                <a:off x="5421747" y="1761704"/>
                <a:ext cx="475564" cy="197122"/>
              </a:xfrm>
              <a:prstGeom prst="rect">
                <a:avLst/>
              </a:prstGeom>
              <a:noFill/>
              <a:ln w="15875">
                <a:noFill/>
              </a:ln>
              <a:effectLst/>
            </p:spPr>
            <p:txBody>
              <a:bodyPr wrap="square" lIns="0" tIns="0" rIns="0" bIns="0" anchor="b">
                <a:noAutofit/>
              </a:bodyPr>
              <a:lstStyle>
                <a:defPPr>
                  <a:defRPr lang="en-US"/>
                </a:defPPr>
                <a:lvl1pPr algn="ctr" defTabSz="990600" eaLnBrk="0" hangingPunct="0">
                  <a:lnSpc>
                    <a:spcPct val="70000"/>
                  </a:lnSpc>
                  <a:defRPr sz="700" b="1">
                    <a:solidFill>
                      <a:srgbClr val="0000CC"/>
                    </a:solidFill>
                    <a:latin typeface="Arial" charset="0"/>
                  </a:defRPr>
                </a:lvl1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i="1" spc="-30" dirty="0" err="1"/>
                  <a:t>бр</a:t>
                </a:r>
                <a:r>
                  <a:rPr lang="ru-RU" sz="1000" i="1" spc="-30" dirty="0"/>
                  <a:t> ТерО</a:t>
                </a:r>
              </a:p>
            </p:txBody>
          </p:sp>
        </p:grpSp>
        <p:sp>
          <p:nvSpPr>
            <p:cNvPr id="553" name="Line 113"/>
            <p:cNvSpPr>
              <a:spLocks noChangeShapeType="1"/>
            </p:cNvSpPr>
            <p:nvPr/>
          </p:nvSpPr>
          <p:spPr bwMode="auto">
            <a:xfrm flipV="1">
              <a:off x="8868669" y="1923296"/>
              <a:ext cx="951" cy="361485"/>
            </a:xfrm>
            <a:prstGeom prst="lin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12700" cmpd="sng">
              <a:solidFill>
                <a:srgbClr val="000099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89124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566" name="Группа 565"/>
          <p:cNvGrpSpPr/>
          <p:nvPr/>
        </p:nvGrpSpPr>
        <p:grpSpPr>
          <a:xfrm>
            <a:off x="7362812" y="2325847"/>
            <a:ext cx="755257" cy="484350"/>
            <a:chOff x="8267104" y="1837489"/>
            <a:chExt cx="697384" cy="447292"/>
          </a:xfrm>
        </p:grpSpPr>
        <p:grpSp>
          <p:nvGrpSpPr>
            <p:cNvPr id="567" name="Группа 566"/>
            <p:cNvGrpSpPr/>
            <p:nvPr/>
          </p:nvGrpSpPr>
          <p:grpSpPr>
            <a:xfrm>
              <a:off x="8267104" y="1837489"/>
              <a:ext cx="697384" cy="251844"/>
              <a:chOff x="5421747" y="1761704"/>
              <a:chExt cx="475564" cy="223029"/>
            </a:xfrm>
          </p:grpSpPr>
          <p:sp>
            <p:nvSpPr>
              <p:cNvPr id="569" name="Freeform 146"/>
              <p:cNvSpPr>
                <a:spLocks/>
              </p:cNvSpPr>
              <p:nvPr/>
            </p:nvSpPr>
            <p:spPr bwMode="auto">
              <a:xfrm>
                <a:off x="5458681" y="1838807"/>
                <a:ext cx="368111" cy="145926"/>
              </a:xfrm>
              <a:custGeom>
                <a:avLst/>
                <a:gdLst>
                  <a:gd name="T0" fmla="*/ 0 w 324"/>
                  <a:gd name="T1" fmla="*/ 0 h 120"/>
                  <a:gd name="T2" fmla="*/ 399682670 w 324"/>
                  <a:gd name="T3" fmla="*/ 371490273 h 120"/>
                  <a:gd name="T4" fmla="*/ 1660222934 w 324"/>
                  <a:gd name="T5" fmla="*/ 371490273 h 120"/>
                  <a:gd name="T6" fmla="*/ 1649975357 w 324"/>
                  <a:gd name="T7" fmla="*/ 0 h 120"/>
                  <a:gd name="T8" fmla="*/ 0 w 324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" h="120">
                    <a:moveTo>
                      <a:pt x="0" y="0"/>
                    </a:moveTo>
                    <a:lnTo>
                      <a:pt x="78" y="120"/>
                    </a:lnTo>
                    <a:lnTo>
                      <a:pt x="324" y="120"/>
                    </a:lnTo>
                    <a:lnTo>
                      <a:pt x="32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rgbClr val="FFFFFF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12700" cmpd="sng">
                <a:solidFill>
                  <a:srgbClr val="00009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89124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70" name="Text Box 52"/>
              <p:cNvSpPr txBox="1">
                <a:spLocks noChangeArrowheads="1"/>
              </p:cNvSpPr>
              <p:nvPr/>
            </p:nvSpPr>
            <p:spPr bwMode="auto">
              <a:xfrm>
                <a:off x="5421747" y="1761704"/>
                <a:ext cx="475564" cy="197122"/>
              </a:xfrm>
              <a:prstGeom prst="rect">
                <a:avLst/>
              </a:prstGeom>
              <a:noFill/>
              <a:ln w="15875">
                <a:noFill/>
              </a:ln>
              <a:effectLst/>
            </p:spPr>
            <p:txBody>
              <a:bodyPr wrap="square" lIns="0" tIns="0" rIns="0" bIns="0" anchor="b">
                <a:noAutofit/>
              </a:bodyPr>
              <a:lstStyle>
                <a:defPPr>
                  <a:defRPr lang="en-US"/>
                </a:defPPr>
                <a:lvl1pPr algn="ctr" defTabSz="990600" eaLnBrk="0" hangingPunct="0">
                  <a:lnSpc>
                    <a:spcPct val="70000"/>
                  </a:lnSpc>
                  <a:defRPr sz="700" b="1">
                    <a:solidFill>
                      <a:srgbClr val="0000CC"/>
                    </a:solidFill>
                    <a:latin typeface="Arial" charset="0"/>
                  </a:defRPr>
                </a:lvl1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i="1" spc="-30" dirty="0" err="1"/>
                  <a:t>бр</a:t>
                </a:r>
                <a:r>
                  <a:rPr lang="ru-RU" sz="1000" i="1" spc="-30" dirty="0"/>
                  <a:t> ТерО</a:t>
                </a:r>
              </a:p>
            </p:txBody>
          </p:sp>
        </p:grpSp>
        <p:sp>
          <p:nvSpPr>
            <p:cNvPr id="568" name="Line 113"/>
            <p:cNvSpPr>
              <a:spLocks noChangeShapeType="1"/>
            </p:cNvSpPr>
            <p:nvPr/>
          </p:nvSpPr>
          <p:spPr bwMode="auto">
            <a:xfrm flipV="1">
              <a:off x="8868669" y="1923296"/>
              <a:ext cx="951" cy="361485"/>
            </a:xfrm>
            <a:prstGeom prst="lin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12700" cmpd="sng">
              <a:solidFill>
                <a:srgbClr val="000099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89124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583" name="Группа 582"/>
          <p:cNvGrpSpPr/>
          <p:nvPr/>
        </p:nvGrpSpPr>
        <p:grpSpPr>
          <a:xfrm>
            <a:off x="2310800" y="782879"/>
            <a:ext cx="217036" cy="267857"/>
            <a:chOff x="-1128844" y="3519016"/>
            <a:chExt cx="217071" cy="267900"/>
          </a:xfrm>
        </p:grpSpPr>
        <p:grpSp>
          <p:nvGrpSpPr>
            <p:cNvPr id="584" name="Группа 583"/>
            <p:cNvGrpSpPr/>
            <p:nvPr/>
          </p:nvGrpSpPr>
          <p:grpSpPr>
            <a:xfrm>
              <a:off x="-1128844" y="3680607"/>
              <a:ext cx="217071" cy="106309"/>
              <a:chOff x="-1128844" y="3680607"/>
              <a:chExt cx="217071" cy="106309"/>
            </a:xfrm>
          </p:grpSpPr>
          <p:cxnSp>
            <p:nvCxnSpPr>
              <p:cNvPr id="591" name="Прямая соединительная линия 590"/>
              <p:cNvCxnSpPr/>
              <p:nvPr/>
            </p:nvCxnSpPr>
            <p:spPr>
              <a:xfrm>
                <a:off x="-1123469" y="3781088"/>
                <a:ext cx="211696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Прямая соединительная линия 591"/>
              <p:cNvCxnSpPr/>
              <p:nvPr/>
            </p:nvCxnSpPr>
            <p:spPr>
              <a:xfrm flipV="1">
                <a:off x="-917074" y="3729654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Прямая соединительная линия 592"/>
              <p:cNvCxnSpPr/>
              <p:nvPr/>
            </p:nvCxnSpPr>
            <p:spPr>
              <a:xfrm rot="16200000" flipV="1">
                <a:off x="-938502" y="3699419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Прямая соединительная линия 593"/>
              <p:cNvCxnSpPr/>
              <p:nvPr/>
            </p:nvCxnSpPr>
            <p:spPr>
              <a:xfrm flipV="1">
                <a:off x="-965417" y="3680607"/>
                <a:ext cx="0" cy="540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Прямая соединительная линия 594"/>
              <p:cNvCxnSpPr/>
              <p:nvPr/>
            </p:nvCxnSpPr>
            <p:spPr>
              <a:xfrm>
                <a:off x="-1123469" y="3685369"/>
                <a:ext cx="158400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Прямая соединительная линия 595"/>
              <p:cNvCxnSpPr/>
              <p:nvPr/>
            </p:nvCxnSpPr>
            <p:spPr>
              <a:xfrm flipV="1">
                <a:off x="-1128844" y="3682516"/>
                <a:ext cx="0" cy="104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5" name="Группа 584"/>
            <p:cNvGrpSpPr/>
            <p:nvPr/>
          </p:nvGrpSpPr>
          <p:grpSpPr>
            <a:xfrm>
              <a:off x="-1121863" y="3519016"/>
              <a:ext cx="105064" cy="153193"/>
              <a:chOff x="-900113" y="3498228"/>
              <a:chExt cx="66675" cy="104603"/>
            </a:xfrm>
          </p:grpSpPr>
          <p:cxnSp>
            <p:nvCxnSpPr>
              <p:cNvPr id="586" name="Прямая соединительная линия 585"/>
              <p:cNvCxnSpPr/>
              <p:nvPr/>
            </p:nvCxnSpPr>
            <p:spPr>
              <a:xfrm flipH="1" flipV="1">
                <a:off x="-898443" y="3498228"/>
                <a:ext cx="48337" cy="49835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Прямая соединительная линия 586"/>
              <p:cNvCxnSpPr/>
              <p:nvPr/>
            </p:nvCxnSpPr>
            <p:spPr>
              <a:xfrm>
                <a:off x="-900113" y="3540919"/>
                <a:ext cx="50008" cy="74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Прямая соединительная линия 587"/>
              <p:cNvCxnSpPr/>
              <p:nvPr/>
            </p:nvCxnSpPr>
            <p:spPr>
              <a:xfrm flipH="1" flipV="1">
                <a:off x="-894868" y="3541254"/>
                <a:ext cx="61430" cy="615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Прямая соединительная линия 588"/>
              <p:cNvCxnSpPr/>
              <p:nvPr/>
            </p:nvCxnSpPr>
            <p:spPr>
              <a:xfrm flipH="1" flipV="1">
                <a:off x="-840582" y="3564731"/>
                <a:ext cx="3574" cy="32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Прямая соединительная линия 589"/>
              <p:cNvCxnSpPr/>
              <p:nvPr/>
            </p:nvCxnSpPr>
            <p:spPr>
              <a:xfrm>
                <a:off x="-871538" y="3598069"/>
                <a:ext cx="34532" cy="4433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7" name="Группа 596"/>
          <p:cNvGrpSpPr/>
          <p:nvPr/>
        </p:nvGrpSpPr>
        <p:grpSpPr>
          <a:xfrm>
            <a:off x="6660960" y="2325844"/>
            <a:ext cx="755257" cy="484352"/>
            <a:chOff x="8267104" y="1837487"/>
            <a:chExt cx="697384" cy="447294"/>
          </a:xfrm>
        </p:grpSpPr>
        <p:grpSp>
          <p:nvGrpSpPr>
            <p:cNvPr id="598" name="Группа 597"/>
            <p:cNvGrpSpPr/>
            <p:nvPr/>
          </p:nvGrpSpPr>
          <p:grpSpPr>
            <a:xfrm>
              <a:off x="8267104" y="1837487"/>
              <a:ext cx="697384" cy="251845"/>
              <a:chOff x="5421747" y="1761703"/>
              <a:chExt cx="475564" cy="223030"/>
            </a:xfrm>
          </p:grpSpPr>
          <p:sp>
            <p:nvSpPr>
              <p:cNvPr id="600" name="Freeform 146"/>
              <p:cNvSpPr>
                <a:spLocks/>
              </p:cNvSpPr>
              <p:nvPr/>
            </p:nvSpPr>
            <p:spPr bwMode="auto">
              <a:xfrm>
                <a:off x="5458681" y="1838807"/>
                <a:ext cx="368111" cy="145926"/>
              </a:xfrm>
              <a:custGeom>
                <a:avLst/>
                <a:gdLst>
                  <a:gd name="T0" fmla="*/ 0 w 324"/>
                  <a:gd name="T1" fmla="*/ 0 h 120"/>
                  <a:gd name="T2" fmla="*/ 399682670 w 324"/>
                  <a:gd name="T3" fmla="*/ 371490273 h 120"/>
                  <a:gd name="T4" fmla="*/ 1660222934 w 324"/>
                  <a:gd name="T5" fmla="*/ 371490273 h 120"/>
                  <a:gd name="T6" fmla="*/ 1649975357 w 324"/>
                  <a:gd name="T7" fmla="*/ 0 h 120"/>
                  <a:gd name="T8" fmla="*/ 0 w 324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" h="120">
                    <a:moveTo>
                      <a:pt x="0" y="0"/>
                    </a:moveTo>
                    <a:lnTo>
                      <a:pt x="78" y="120"/>
                    </a:lnTo>
                    <a:lnTo>
                      <a:pt x="324" y="120"/>
                    </a:lnTo>
                    <a:lnTo>
                      <a:pt x="32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rgbClr val="FFFFFF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12700" cmpd="sng">
                <a:solidFill>
                  <a:srgbClr val="00009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89124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01" name="Text Box 52"/>
              <p:cNvSpPr txBox="1">
                <a:spLocks noChangeArrowheads="1"/>
              </p:cNvSpPr>
              <p:nvPr/>
            </p:nvSpPr>
            <p:spPr bwMode="auto">
              <a:xfrm>
                <a:off x="5421747" y="1761703"/>
                <a:ext cx="475564" cy="197122"/>
              </a:xfrm>
              <a:prstGeom prst="rect">
                <a:avLst/>
              </a:prstGeom>
              <a:noFill/>
              <a:ln w="15875">
                <a:noFill/>
              </a:ln>
              <a:effectLst/>
            </p:spPr>
            <p:txBody>
              <a:bodyPr wrap="square" lIns="0" tIns="0" rIns="0" bIns="0" anchor="b">
                <a:noAutofit/>
              </a:bodyPr>
              <a:lstStyle>
                <a:defPPr>
                  <a:defRPr lang="en-US"/>
                </a:defPPr>
                <a:lvl1pPr algn="ctr" defTabSz="990600" eaLnBrk="0" hangingPunct="0">
                  <a:lnSpc>
                    <a:spcPct val="70000"/>
                  </a:lnSpc>
                  <a:defRPr sz="700" b="1">
                    <a:solidFill>
                      <a:srgbClr val="0000CC"/>
                    </a:solidFill>
                    <a:latin typeface="Arial" charset="0"/>
                  </a:defRPr>
                </a:lvl1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i="1" spc="-30" dirty="0"/>
                  <a:t>9 </a:t>
                </a:r>
                <a:r>
                  <a:rPr lang="ru-RU" sz="1000" i="1" spc="-30" dirty="0" err="1"/>
                  <a:t>пого</a:t>
                </a:r>
                <a:endParaRPr lang="ru-RU" sz="1000" i="1" spc="-30" dirty="0"/>
              </a:p>
            </p:txBody>
          </p:sp>
        </p:grpSp>
        <p:sp>
          <p:nvSpPr>
            <p:cNvPr id="599" name="Line 113"/>
            <p:cNvSpPr>
              <a:spLocks noChangeShapeType="1"/>
            </p:cNvSpPr>
            <p:nvPr/>
          </p:nvSpPr>
          <p:spPr bwMode="auto">
            <a:xfrm flipV="1">
              <a:off x="8868669" y="1923296"/>
              <a:ext cx="951" cy="361485"/>
            </a:xfrm>
            <a:prstGeom prst="lin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12700" cmpd="sng">
              <a:solidFill>
                <a:srgbClr val="000099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89124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83" name="Группа 382"/>
          <p:cNvGrpSpPr/>
          <p:nvPr/>
        </p:nvGrpSpPr>
        <p:grpSpPr>
          <a:xfrm>
            <a:off x="7187236" y="1952491"/>
            <a:ext cx="217036" cy="267857"/>
            <a:chOff x="-1128844" y="3519016"/>
            <a:chExt cx="217071" cy="267900"/>
          </a:xfrm>
        </p:grpSpPr>
        <p:grpSp>
          <p:nvGrpSpPr>
            <p:cNvPr id="384" name="Группа 383"/>
            <p:cNvGrpSpPr/>
            <p:nvPr/>
          </p:nvGrpSpPr>
          <p:grpSpPr>
            <a:xfrm>
              <a:off x="-1128844" y="3680607"/>
              <a:ext cx="217071" cy="106309"/>
              <a:chOff x="-1128844" y="3680607"/>
              <a:chExt cx="217071" cy="106309"/>
            </a:xfrm>
          </p:grpSpPr>
          <p:cxnSp>
            <p:nvCxnSpPr>
              <p:cNvPr id="397" name="Прямая соединительная линия 396"/>
              <p:cNvCxnSpPr/>
              <p:nvPr/>
            </p:nvCxnSpPr>
            <p:spPr>
              <a:xfrm>
                <a:off x="-1123469" y="3781088"/>
                <a:ext cx="211696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Прямая соединительная линия 397"/>
              <p:cNvCxnSpPr/>
              <p:nvPr/>
            </p:nvCxnSpPr>
            <p:spPr>
              <a:xfrm flipV="1">
                <a:off x="-917074" y="3729654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Прямая соединительная линия 398"/>
              <p:cNvCxnSpPr/>
              <p:nvPr/>
            </p:nvCxnSpPr>
            <p:spPr>
              <a:xfrm rot="16200000" flipV="1">
                <a:off x="-938502" y="3699419"/>
                <a:ext cx="0" cy="52386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Прямая соединительная линия 400"/>
              <p:cNvCxnSpPr/>
              <p:nvPr/>
            </p:nvCxnSpPr>
            <p:spPr>
              <a:xfrm flipV="1">
                <a:off x="-965417" y="3680607"/>
                <a:ext cx="0" cy="540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Прямая соединительная линия 401"/>
              <p:cNvCxnSpPr/>
              <p:nvPr/>
            </p:nvCxnSpPr>
            <p:spPr>
              <a:xfrm>
                <a:off x="-1123469" y="3685369"/>
                <a:ext cx="158400" cy="952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Прямая соединительная линия 405"/>
              <p:cNvCxnSpPr/>
              <p:nvPr/>
            </p:nvCxnSpPr>
            <p:spPr>
              <a:xfrm flipV="1">
                <a:off x="-1128844" y="3682516"/>
                <a:ext cx="0" cy="104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5" name="Группа 384"/>
            <p:cNvGrpSpPr/>
            <p:nvPr/>
          </p:nvGrpSpPr>
          <p:grpSpPr>
            <a:xfrm>
              <a:off x="-1121863" y="3519016"/>
              <a:ext cx="105064" cy="153193"/>
              <a:chOff x="-900113" y="3498228"/>
              <a:chExt cx="66675" cy="104603"/>
            </a:xfrm>
          </p:grpSpPr>
          <p:cxnSp>
            <p:nvCxnSpPr>
              <p:cNvPr id="386" name="Прямая соединительная линия 385"/>
              <p:cNvCxnSpPr/>
              <p:nvPr/>
            </p:nvCxnSpPr>
            <p:spPr>
              <a:xfrm flipH="1" flipV="1">
                <a:off x="-898443" y="3498228"/>
                <a:ext cx="48337" cy="49835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Прямая соединительная линия 389"/>
              <p:cNvCxnSpPr/>
              <p:nvPr/>
            </p:nvCxnSpPr>
            <p:spPr>
              <a:xfrm>
                <a:off x="-900113" y="3540919"/>
                <a:ext cx="50008" cy="74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Прямая соединительная линия 390"/>
              <p:cNvCxnSpPr/>
              <p:nvPr/>
            </p:nvCxnSpPr>
            <p:spPr>
              <a:xfrm flipH="1" flipV="1">
                <a:off x="-894868" y="3541254"/>
                <a:ext cx="61430" cy="61577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Прямая соединительная линия 394"/>
              <p:cNvCxnSpPr/>
              <p:nvPr/>
            </p:nvCxnSpPr>
            <p:spPr>
              <a:xfrm flipH="1" flipV="1">
                <a:off x="-840582" y="3564731"/>
                <a:ext cx="3574" cy="3240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Прямая соединительная линия 395"/>
              <p:cNvCxnSpPr/>
              <p:nvPr/>
            </p:nvCxnSpPr>
            <p:spPr>
              <a:xfrm>
                <a:off x="-871538" y="3598069"/>
                <a:ext cx="34532" cy="4433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2" name="Группа 601"/>
          <p:cNvGrpSpPr/>
          <p:nvPr/>
        </p:nvGrpSpPr>
        <p:grpSpPr>
          <a:xfrm>
            <a:off x="9103032" y="1094770"/>
            <a:ext cx="755257" cy="484352"/>
            <a:chOff x="8267104" y="1837487"/>
            <a:chExt cx="697384" cy="447294"/>
          </a:xfrm>
        </p:grpSpPr>
        <p:grpSp>
          <p:nvGrpSpPr>
            <p:cNvPr id="603" name="Группа 602"/>
            <p:cNvGrpSpPr/>
            <p:nvPr/>
          </p:nvGrpSpPr>
          <p:grpSpPr>
            <a:xfrm>
              <a:off x="8267104" y="1837487"/>
              <a:ext cx="697384" cy="251845"/>
              <a:chOff x="5421747" y="1761703"/>
              <a:chExt cx="475564" cy="223030"/>
            </a:xfrm>
          </p:grpSpPr>
          <p:sp>
            <p:nvSpPr>
              <p:cNvPr id="605" name="Freeform 146"/>
              <p:cNvSpPr>
                <a:spLocks/>
              </p:cNvSpPr>
              <p:nvPr/>
            </p:nvSpPr>
            <p:spPr bwMode="auto">
              <a:xfrm>
                <a:off x="5458681" y="1838807"/>
                <a:ext cx="368111" cy="145926"/>
              </a:xfrm>
              <a:custGeom>
                <a:avLst/>
                <a:gdLst>
                  <a:gd name="T0" fmla="*/ 0 w 324"/>
                  <a:gd name="T1" fmla="*/ 0 h 120"/>
                  <a:gd name="T2" fmla="*/ 399682670 w 324"/>
                  <a:gd name="T3" fmla="*/ 371490273 h 120"/>
                  <a:gd name="T4" fmla="*/ 1660222934 w 324"/>
                  <a:gd name="T5" fmla="*/ 371490273 h 120"/>
                  <a:gd name="T6" fmla="*/ 1649975357 w 324"/>
                  <a:gd name="T7" fmla="*/ 0 h 120"/>
                  <a:gd name="T8" fmla="*/ 0 w 324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" h="120">
                    <a:moveTo>
                      <a:pt x="0" y="0"/>
                    </a:moveTo>
                    <a:lnTo>
                      <a:pt x="78" y="120"/>
                    </a:lnTo>
                    <a:lnTo>
                      <a:pt x="324" y="120"/>
                    </a:lnTo>
                    <a:lnTo>
                      <a:pt x="32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lumMod val="75000"/>
                    </a:schemeClr>
                  </a:gs>
                  <a:gs pos="50000">
                    <a:srgbClr val="FFFFFF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12700" cmpd="sng">
                <a:solidFill>
                  <a:srgbClr val="00009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89124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06" name="Text Box 52"/>
              <p:cNvSpPr txBox="1">
                <a:spLocks noChangeArrowheads="1"/>
              </p:cNvSpPr>
              <p:nvPr/>
            </p:nvSpPr>
            <p:spPr bwMode="auto">
              <a:xfrm>
                <a:off x="5421747" y="1761703"/>
                <a:ext cx="475564" cy="197122"/>
              </a:xfrm>
              <a:prstGeom prst="rect">
                <a:avLst/>
              </a:prstGeom>
              <a:noFill/>
              <a:ln w="15875">
                <a:noFill/>
              </a:ln>
              <a:effectLst/>
            </p:spPr>
            <p:txBody>
              <a:bodyPr wrap="square" lIns="0" tIns="0" rIns="0" bIns="0" anchor="b">
                <a:noAutofit/>
              </a:bodyPr>
              <a:lstStyle>
                <a:defPPr>
                  <a:defRPr lang="en-US"/>
                </a:defPPr>
                <a:lvl1pPr algn="ctr" defTabSz="990600" eaLnBrk="0" hangingPunct="0">
                  <a:lnSpc>
                    <a:spcPct val="70000"/>
                  </a:lnSpc>
                  <a:defRPr sz="700" b="1">
                    <a:solidFill>
                      <a:srgbClr val="0000CC"/>
                    </a:solidFill>
                    <a:latin typeface="Arial" charset="0"/>
                  </a:defRPr>
                </a:lvl1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i="1" spc="-30" dirty="0"/>
                  <a:t>105</a:t>
                </a:r>
                <a:r>
                  <a:rPr lang="en-US" sz="1000" i="1" spc="-30" dirty="0"/>
                  <a:t> </a:t>
                </a:r>
                <a:r>
                  <a:rPr lang="ru-RU" sz="1000" i="1" spc="-30" dirty="0" err="1"/>
                  <a:t>пого</a:t>
                </a:r>
                <a:endParaRPr lang="ru-RU" sz="1000" i="1" spc="-30" dirty="0"/>
              </a:p>
            </p:txBody>
          </p:sp>
        </p:grpSp>
        <p:sp>
          <p:nvSpPr>
            <p:cNvPr id="604" name="Line 113"/>
            <p:cNvSpPr>
              <a:spLocks noChangeShapeType="1"/>
            </p:cNvSpPr>
            <p:nvPr/>
          </p:nvSpPr>
          <p:spPr bwMode="auto">
            <a:xfrm flipV="1">
              <a:off x="8868669" y="1923296"/>
              <a:ext cx="951" cy="361485"/>
            </a:xfrm>
            <a:prstGeom prst="lin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12700" cmpd="sng">
              <a:solidFill>
                <a:srgbClr val="000099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89124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84" name="Равнобедренный треугольник 83"/>
          <p:cNvSpPr/>
          <p:nvPr/>
        </p:nvSpPr>
        <p:spPr>
          <a:xfrm>
            <a:off x="788297" y="1360543"/>
            <a:ext cx="145372" cy="137939"/>
          </a:xfrm>
          <a:prstGeom prst="triangl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50" tIns="49473" rIns="98950" bIns="49473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07" name="Равнобедренный треугольник 606"/>
          <p:cNvSpPr/>
          <p:nvPr/>
        </p:nvSpPr>
        <p:spPr>
          <a:xfrm>
            <a:off x="3110565" y="970836"/>
            <a:ext cx="145372" cy="137939"/>
          </a:xfrm>
          <a:prstGeom prst="triangl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50" tIns="49473" rIns="98950" bIns="49473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08" name="Равнобедренный треугольник 607"/>
          <p:cNvSpPr/>
          <p:nvPr/>
        </p:nvSpPr>
        <p:spPr>
          <a:xfrm>
            <a:off x="1683258" y="829864"/>
            <a:ext cx="145372" cy="137939"/>
          </a:xfrm>
          <a:prstGeom prst="triangl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50" tIns="49473" rIns="98950" bIns="49473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09" name="Равнобедренный треугольник 608"/>
          <p:cNvSpPr/>
          <p:nvPr/>
        </p:nvSpPr>
        <p:spPr>
          <a:xfrm>
            <a:off x="8724406" y="1800527"/>
            <a:ext cx="145372" cy="137939"/>
          </a:xfrm>
          <a:prstGeom prst="triangl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50" tIns="49473" rIns="98950" bIns="49473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10" name="Равнобедренный треугольник 609"/>
          <p:cNvSpPr/>
          <p:nvPr/>
        </p:nvSpPr>
        <p:spPr>
          <a:xfrm>
            <a:off x="7343531" y="1909609"/>
            <a:ext cx="145372" cy="137939"/>
          </a:xfrm>
          <a:prstGeom prst="triangl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50" tIns="49473" rIns="98950" bIns="49473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11" name="Равнобедренный треугольник 610"/>
          <p:cNvSpPr/>
          <p:nvPr/>
        </p:nvSpPr>
        <p:spPr>
          <a:xfrm>
            <a:off x="3865580" y="1237445"/>
            <a:ext cx="145372" cy="137939"/>
          </a:xfrm>
          <a:prstGeom prst="triangl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50" tIns="49473" rIns="98950" bIns="49473" rtlCol="0" anchor="ctr"/>
          <a:lstStyle/>
          <a:p>
            <a:pPr algn="ctr"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212472" y="1513398"/>
            <a:ext cx="1224943" cy="399932"/>
          </a:xfrm>
          <a:prstGeom prst="rect">
            <a:avLst/>
          </a:prstGeom>
          <a:noFill/>
        </p:spPr>
        <p:txBody>
          <a:bodyPr wrap="none" lIns="98950" tIns="49473" rIns="98950" bIns="49473" rtlCol="0">
            <a:spAutoFit/>
          </a:bodyPr>
          <a:lstStyle/>
          <a:p>
            <a:pPr defTabSz="989124" fontAlgn="auto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solidFill>
                  <a:srgbClr val="0000FF"/>
                </a:solidFill>
                <a:cs typeface="Arial" pitchFamily="34" charset="0"/>
              </a:rPr>
              <a:t>Украина</a:t>
            </a:r>
          </a:p>
        </p:txBody>
      </p:sp>
      <p:sp>
        <p:nvSpPr>
          <p:cNvPr id="612" name="TextBox 611"/>
          <p:cNvSpPr txBox="1"/>
          <p:nvPr/>
        </p:nvSpPr>
        <p:spPr>
          <a:xfrm>
            <a:off x="4087560" y="548952"/>
            <a:ext cx="2924795" cy="399932"/>
          </a:xfrm>
          <a:prstGeom prst="rect">
            <a:avLst/>
          </a:prstGeom>
          <a:noFill/>
        </p:spPr>
        <p:txBody>
          <a:bodyPr wrap="none" lIns="98950" tIns="49473" rIns="98950" bIns="49473" rtlCol="0">
            <a:spAutoFit/>
          </a:bodyPr>
          <a:lstStyle/>
          <a:p>
            <a:pPr defTabSz="989124" fontAlgn="auto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solidFill>
                  <a:prstClr val="black"/>
                </a:solidFill>
                <a:cs typeface="Arial" pitchFamily="34" charset="0"/>
              </a:rPr>
              <a:t>Республика Беларусь</a:t>
            </a:r>
          </a:p>
        </p:txBody>
      </p:sp>
      <p:grpSp>
        <p:nvGrpSpPr>
          <p:cNvPr id="613" name="Group 601"/>
          <p:cNvGrpSpPr>
            <a:grpSpLocks/>
          </p:cNvGrpSpPr>
          <p:nvPr/>
        </p:nvGrpSpPr>
        <p:grpSpPr bwMode="auto">
          <a:xfrm rot="12951416" flipH="1" flipV="1">
            <a:off x="317574" y="2049024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14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5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6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7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8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9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0" name="Group 601"/>
          <p:cNvGrpSpPr>
            <a:grpSpLocks/>
          </p:cNvGrpSpPr>
          <p:nvPr/>
        </p:nvGrpSpPr>
        <p:grpSpPr bwMode="auto">
          <a:xfrm rot="9886150" flipH="1" flipV="1">
            <a:off x="1010645" y="1746217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21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2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3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4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5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6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7" name="Group 601"/>
          <p:cNvGrpSpPr>
            <a:grpSpLocks/>
          </p:cNvGrpSpPr>
          <p:nvPr/>
        </p:nvGrpSpPr>
        <p:grpSpPr bwMode="auto">
          <a:xfrm rot="10543615" flipH="1" flipV="1">
            <a:off x="1889364" y="1370280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28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9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0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1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2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3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4" name="Group 601"/>
          <p:cNvGrpSpPr>
            <a:grpSpLocks/>
          </p:cNvGrpSpPr>
          <p:nvPr/>
        </p:nvGrpSpPr>
        <p:grpSpPr bwMode="auto">
          <a:xfrm rot="14291600" flipH="1" flipV="1">
            <a:off x="3567812" y="1683047"/>
            <a:ext cx="166745" cy="108312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35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6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7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8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9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0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1" name="Group 601"/>
          <p:cNvGrpSpPr>
            <a:grpSpLocks/>
          </p:cNvGrpSpPr>
          <p:nvPr/>
        </p:nvGrpSpPr>
        <p:grpSpPr bwMode="auto">
          <a:xfrm rot="-9960000" flipH="1" flipV="1">
            <a:off x="588869" y="2126994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42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3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4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5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6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7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8" name="Group 601"/>
          <p:cNvGrpSpPr>
            <a:grpSpLocks/>
          </p:cNvGrpSpPr>
          <p:nvPr/>
        </p:nvGrpSpPr>
        <p:grpSpPr bwMode="auto">
          <a:xfrm rot="10119855" flipH="1" flipV="1">
            <a:off x="792378" y="1949588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49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0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1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2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3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4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55" name="Group 601"/>
          <p:cNvGrpSpPr>
            <a:grpSpLocks/>
          </p:cNvGrpSpPr>
          <p:nvPr/>
        </p:nvGrpSpPr>
        <p:grpSpPr bwMode="auto">
          <a:xfrm rot="14465964" flipH="1" flipV="1">
            <a:off x="2190048" y="1329371"/>
            <a:ext cx="166745" cy="108312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56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7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8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9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0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1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2" name="Group 601"/>
          <p:cNvGrpSpPr>
            <a:grpSpLocks/>
          </p:cNvGrpSpPr>
          <p:nvPr/>
        </p:nvGrpSpPr>
        <p:grpSpPr bwMode="auto">
          <a:xfrm rot="13039990" flipH="1" flipV="1">
            <a:off x="2543130" y="1409759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63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4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5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6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7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8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9" name="Group 601"/>
          <p:cNvGrpSpPr>
            <a:grpSpLocks/>
          </p:cNvGrpSpPr>
          <p:nvPr/>
        </p:nvGrpSpPr>
        <p:grpSpPr bwMode="auto">
          <a:xfrm rot="14291600" flipH="1" flipV="1">
            <a:off x="3202346" y="1523353"/>
            <a:ext cx="166745" cy="108312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70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1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2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3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4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5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76" name="Group 601"/>
          <p:cNvGrpSpPr>
            <a:grpSpLocks/>
          </p:cNvGrpSpPr>
          <p:nvPr/>
        </p:nvGrpSpPr>
        <p:grpSpPr bwMode="auto">
          <a:xfrm rot="13039990" flipH="1" flipV="1">
            <a:off x="2818490" y="1403684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77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8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9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0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1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2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83" name="Group 601"/>
          <p:cNvGrpSpPr>
            <a:grpSpLocks/>
          </p:cNvGrpSpPr>
          <p:nvPr/>
        </p:nvGrpSpPr>
        <p:grpSpPr bwMode="auto">
          <a:xfrm rot="13039990" flipH="1" flipV="1">
            <a:off x="1361191" y="1428606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84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5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6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7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8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9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0" name="Group 601"/>
          <p:cNvGrpSpPr>
            <a:grpSpLocks/>
          </p:cNvGrpSpPr>
          <p:nvPr/>
        </p:nvGrpSpPr>
        <p:grpSpPr bwMode="auto">
          <a:xfrm rot="9717367" flipH="1" flipV="1">
            <a:off x="1095710" y="1494890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1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2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3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4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5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6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7" name="Group 601"/>
          <p:cNvGrpSpPr>
            <a:grpSpLocks/>
          </p:cNvGrpSpPr>
          <p:nvPr/>
        </p:nvGrpSpPr>
        <p:grpSpPr bwMode="auto">
          <a:xfrm rot="9390355" flipH="1" flipV="1">
            <a:off x="125019" y="2146426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8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9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0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1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2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3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4" name="Group 601"/>
          <p:cNvGrpSpPr>
            <a:grpSpLocks/>
          </p:cNvGrpSpPr>
          <p:nvPr/>
        </p:nvGrpSpPr>
        <p:grpSpPr bwMode="auto">
          <a:xfrm rot="12401392" flipH="1" flipV="1">
            <a:off x="3791015" y="1750246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05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6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7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8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9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0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11" name="Group 601"/>
          <p:cNvGrpSpPr>
            <a:grpSpLocks/>
          </p:cNvGrpSpPr>
          <p:nvPr/>
        </p:nvGrpSpPr>
        <p:grpSpPr bwMode="auto">
          <a:xfrm rot="12401392" flipH="1" flipV="1">
            <a:off x="4432246" y="1765781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12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3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4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5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6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7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18" name="Group 601"/>
          <p:cNvGrpSpPr>
            <a:grpSpLocks/>
          </p:cNvGrpSpPr>
          <p:nvPr/>
        </p:nvGrpSpPr>
        <p:grpSpPr bwMode="auto">
          <a:xfrm rot="12401392" flipH="1" flipV="1">
            <a:off x="4125782" y="1770376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19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0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1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2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3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4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5" name="Group 601"/>
          <p:cNvGrpSpPr>
            <a:grpSpLocks/>
          </p:cNvGrpSpPr>
          <p:nvPr/>
        </p:nvGrpSpPr>
        <p:grpSpPr bwMode="auto">
          <a:xfrm rot="14129000" flipH="1" flipV="1">
            <a:off x="8125623" y="2422739"/>
            <a:ext cx="166745" cy="108312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6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7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8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9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0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1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32" name="Group 601"/>
          <p:cNvGrpSpPr>
            <a:grpSpLocks/>
          </p:cNvGrpSpPr>
          <p:nvPr/>
        </p:nvGrpSpPr>
        <p:grpSpPr bwMode="auto">
          <a:xfrm rot="11486749" flipH="1" flipV="1">
            <a:off x="7015723" y="2232285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33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4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5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6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7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8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39" name="Group 601"/>
          <p:cNvGrpSpPr>
            <a:grpSpLocks/>
          </p:cNvGrpSpPr>
          <p:nvPr/>
        </p:nvGrpSpPr>
        <p:grpSpPr bwMode="auto">
          <a:xfrm rot="13527502" flipH="1" flipV="1">
            <a:off x="7681748" y="2134276"/>
            <a:ext cx="166745" cy="108312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40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1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2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3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4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5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6" name="Group 601"/>
          <p:cNvGrpSpPr>
            <a:grpSpLocks/>
          </p:cNvGrpSpPr>
          <p:nvPr/>
        </p:nvGrpSpPr>
        <p:grpSpPr bwMode="auto">
          <a:xfrm rot="8309990" flipH="1" flipV="1">
            <a:off x="9207828" y="738554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47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8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9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0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1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2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53" name="Group 601"/>
          <p:cNvGrpSpPr>
            <a:grpSpLocks/>
          </p:cNvGrpSpPr>
          <p:nvPr/>
        </p:nvGrpSpPr>
        <p:grpSpPr bwMode="auto">
          <a:xfrm rot="8309990" flipH="1" flipV="1">
            <a:off x="9124350" y="994381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54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5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6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7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8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9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67" name="Group 601"/>
          <p:cNvGrpSpPr>
            <a:grpSpLocks/>
          </p:cNvGrpSpPr>
          <p:nvPr/>
        </p:nvGrpSpPr>
        <p:grpSpPr bwMode="auto">
          <a:xfrm rot="7273504" flipH="1" flipV="1">
            <a:off x="9139498" y="1448309"/>
            <a:ext cx="166745" cy="108312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68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9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0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1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2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3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74" name="Group 601"/>
          <p:cNvGrpSpPr>
            <a:grpSpLocks/>
          </p:cNvGrpSpPr>
          <p:nvPr/>
        </p:nvGrpSpPr>
        <p:grpSpPr bwMode="auto">
          <a:xfrm rot="8309990" flipH="1" flipV="1">
            <a:off x="9147644" y="1916160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75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6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7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8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9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0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88" name="Group 601"/>
          <p:cNvGrpSpPr>
            <a:grpSpLocks/>
          </p:cNvGrpSpPr>
          <p:nvPr/>
        </p:nvGrpSpPr>
        <p:grpSpPr bwMode="auto">
          <a:xfrm rot="8309990" flipH="1" flipV="1">
            <a:off x="9130695" y="2150082"/>
            <a:ext cx="166766" cy="108298"/>
            <a:chOff x="2824" y="146"/>
            <a:chExt cx="124" cy="12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89" name="Arc 602"/>
            <p:cNvSpPr>
              <a:spLocks/>
            </p:cNvSpPr>
            <p:nvPr/>
          </p:nvSpPr>
          <p:spPr bwMode="auto">
            <a:xfrm flipH="1">
              <a:off x="2848" y="16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0" name="Line 603"/>
            <p:cNvSpPr>
              <a:spLocks noChangeShapeType="1"/>
            </p:cNvSpPr>
            <p:nvPr/>
          </p:nvSpPr>
          <p:spPr bwMode="auto">
            <a:xfrm>
              <a:off x="2948" y="146"/>
              <a:ext cx="0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1" name="Line 604"/>
            <p:cNvSpPr>
              <a:spLocks noChangeShapeType="1"/>
            </p:cNvSpPr>
            <p:nvPr/>
          </p:nvSpPr>
          <p:spPr bwMode="auto">
            <a:xfrm rot="8587806">
              <a:off x="2862" y="172"/>
              <a:ext cx="1" cy="18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2" name="Line 605"/>
            <p:cNvSpPr>
              <a:spLocks noChangeShapeType="1"/>
            </p:cNvSpPr>
            <p:nvPr/>
          </p:nvSpPr>
          <p:spPr bwMode="auto">
            <a:xfrm>
              <a:off x="2824" y="266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3" name="Line 606"/>
            <p:cNvSpPr>
              <a:spLocks noChangeShapeType="1"/>
            </p:cNvSpPr>
            <p:nvPr/>
          </p:nvSpPr>
          <p:spPr bwMode="auto">
            <a:xfrm rot="1080000">
              <a:off x="2828" y="222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4" name="Line 607"/>
            <p:cNvSpPr>
              <a:spLocks noChangeShapeType="1"/>
            </p:cNvSpPr>
            <p:nvPr/>
          </p:nvSpPr>
          <p:spPr bwMode="auto">
            <a:xfrm rot="4200000">
              <a:off x="2890" y="160"/>
              <a:ext cx="20" cy="0"/>
            </a:xfrm>
            <a:prstGeom prst="line">
              <a:avLst/>
            </a:prstGeom>
            <a:noFill/>
            <a:ln w="254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89124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00" name="Прямоугольник 799">
            <a:extLst>
              <a:ext uri="{FF2B5EF4-FFF2-40B4-BE49-F238E27FC236}">
                <a16:creationId xmlns:a16="http://schemas.microsoft.com/office/drawing/2014/main" xmlns="" id="{9E65C9E0-2EF5-4C9D-AF90-DAAD5B974A65}"/>
              </a:ext>
            </a:extLst>
          </p:cNvPr>
          <p:cNvSpPr/>
          <p:nvPr/>
        </p:nvSpPr>
        <p:spPr>
          <a:xfrm>
            <a:off x="2097335" y="675344"/>
            <a:ext cx="1990232" cy="14487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8956" tIns="19480" rIns="38956" bIns="19480" rtlCol="0" anchor="ctr">
            <a:noAutofit/>
          </a:bodyPr>
          <a:lstStyle/>
          <a:p>
            <a:pPr algn="ctr" defTabSz="989124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Ровенское направление</a:t>
            </a:r>
          </a:p>
        </p:txBody>
      </p:sp>
      <p:sp>
        <p:nvSpPr>
          <p:cNvPr id="801" name="Прямоугольник 800">
            <a:extLst>
              <a:ext uri="{FF2B5EF4-FFF2-40B4-BE49-F238E27FC236}">
                <a16:creationId xmlns:a16="http://schemas.microsoft.com/office/drawing/2014/main" xmlns="" id="{9E65C9E0-2EF5-4C9D-AF90-DAAD5B974A65}"/>
              </a:ext>
            </a:extLst>
          </p:cNvPr>
          <p:cNvSpPr/>
          <p:nvPr/>
        </p:nvSpPr>
        <p:spPr>
          <a:xfrm>
            <a:off x="7135331" y="664715"/>
            <a:ext cx="1273618" cy="327086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8956" tIns="19480" rIns="38956" bIns="19480" rtlCol="0" anchor="ctr">
            <a:noAutofit/>
          </a:bodyPr>
          <a:lstStyle/>
          <a:p>
            <a:pPr algn="ctr" defTabSz="989124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Киевское направление</a:t>
            </a:r>
          </a:p>
        </p:txBody>
      </p:sp>
      <p:sp>
        <p:nvSpPr>
          <p:cNvPr id="802" name="Прямоугольник 801">
            <a:extLst>
              <a:ext uri="{FF2B5EF4-FFF2-40B4-BE49-F238E27FC236}">
                <a16:creationId xmlns:a16="http://schemas.microsoft.com/office/drawing/2014/main" xmlns="" id="{9E65C9E0-2EF5-4C9D-AF90-DAAD5B974A65}"/>
              </a:ext>
            </a:extLst>
          </p:cNvPr>
          <p:cNvSpPr/>
          <p:nvPr/>
        </p:nvSpPr>
        <p:spPr>
          <a:xfrm>
            <a:off x="8519802" y="664716"/>
            <a:ext cx="1273618" cy="327086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8956" tIns="19480" rIns="38956" bIns="19480" rtlCol="0" anchor="ctr">
            <a:noAutofit/>
          </a:bodyPr>
          <a:lstStyle/>
          <a:p>
            <a:pPr algn="ctr" defTabSz="989124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Черниговское</a:t>
            </a:r>
          </a:p>
          <a:p>
            <a:pPr algn="ctr" defTabSz="989124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направление</a:t>
            </a:r>
          </a:p>
        </p:txBody>
      </p:sp>
      <p:pic>
        <p:nvPicPr>
          <p:cNvPr id="812" name="Рисунок 8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909" y="1827394"/>
            <a:ext cx="1193125" cy="74248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815" name="Picture 2" descr="\\192.168.10.180\база 2 отдела\00 Документы 2022\02) Доклад МО\08) Август\29.08\01) Рабочая\ход сво\заграждения граинца.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68" y="1821255"/>
            <a:ext cx="1192646" cy="734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6" name="Picture 3" descr="\\192.168.10.180\база 2 отдела\00 Документы 2022\02) Доклад МО\08) Август\29.08\01) Рабочая\ход сво\заграждения граинц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378" y="1868332"/>
            <a:ext cx="1185638" cy="6822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8" name="Picture 3" descr="bmp1ob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41" y="1826504"/>
            <a:ext cx="1177328" cy="761796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Rectangle 4"/>
          <p:cNvSpPr>
            <a:spLocks noChangeArrowheads="1"/>
          </p:cNvSpPr>
          <p:nvPr/>
        </p:nvSpPr>
        <p:spPr bwMode="auto">
          <a:xfrm>
            <a:off x="0" y="48025"/>
            <a:ext cx="200045" cy="39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950" tIns="49473" rIns="98950" bIns="49473" numCol="1" anchor="ctr" anchorCtr="0" compatLnSpc="1">
            <a:prstTxWarp prst="textNoShape">
              <a:avLst/>
            </a:prstTxWarp>
            <a:spAutoFit/>
          </a:bodyPr>
          <a:lstStyle/>
          <a:p>
            <a:pPr defTabSz="989124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 descr="1dd68f73f5a7bcb01a8b86cdf721ec0e3d108c1c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t="9286" r="16879" b="7592"/>
          <a:stretch/>
        </p:blipFill>
        <p:spPr bwMode="auto">
          <a:xfrm>
            <a:off x="5971499" y="1782302"/>
            <a:ext cx="1416081" cy="80528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" name="Прямоугольник 819"/>
          <p:cNvSpPr/>
          <p:nvPr/>
        </p:nvSpPr>
        <p:spPr>
          <a:xfrm>
            <a:off x="1030333" y="2529153"/>
            <a:ext cx="2336691" cy="329131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bg1"/>
              </a:gs>
              <a:gs pos="98000">
                <a:srgbClr val="FFFF00"/>
              </a:gs>
            </a:gsLst>
            <a:lin ang="54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lIns="0" tIns="35976" rIns="0" bIns="35976">
            <a:spAutoFit/>
          </a:bodyPr>
          <a:lstStyle/>
          <a:p>
            <a:pPr algn="ctr" defTabSz="989124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i="1" dirty="0">
                <a:solidFill>
                  <a:prstClr val="black"/>
                </a:solidFill>
                <a:cs typeface="Arial" pitchFamily="34" charset="0"/>
              </a:rPr>
              <a:t>фортификационное оборудование  огневых позиций</a:t>
            </a:r>
          </a:p>
        </p:txBody>
      </p:sp>
      <p:sp>
        <p:nvSpPr>
          <p:cNvPr id="822" name="Прямоугольник 821"/>
          <p:cNvSpPr/>
          <p:nvPr/>
        </p:nvSpPr>
        <p:spPr>
          <a:xfrm>
            <a:off x="5971502" y="2543305"/>
            <a:ext cx="1415711" cy="354666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bg1"/>
              </a:gs>
              <a:gs pos="98000">
                <a:srgbClr val="FFFF00"/>
              </a:gs>
            </a:gsLst>
            <a:lin ang="54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lIns="0" tIns="38956" rIns="0" bIns="38956">
            <a:spAutoFit/>
          </a:bodyPr>
          <a:lstStyle/>
          <a:p>
            <a:pPr algn="ctr" defTabSz="989124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i="1" dirty="0">
                <a:solidFill>
                  <a:prstClr val="black"/>
                </a:solidFill>
                <a:cs typeface="Arial" pitchFamily="34" charset="0"/>
              </a:rPr>
              <a:t>ведение разведки</a:t>
            </a:r>
          </a:p>
          <a:p>
            <a:pPr algn="ctr" defTabSz="989124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i="1" dirty="0">
                <a:solidFill>
                  <a:prstClr val="black"/>
                </a:solidFill>
                <a:cs typeface="Arial" pitchFamily="34" charset="0"/>
              </a:rPr>
              <a:t>с задействованием </a:t>
            </a:r>
          </a:p>
          <a:p>
            <a:pPr algn="ctr" defTabSz="989124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i="1" dirty="0">
                <a:solidFill>
                  <a:prstClr val="black"/>
                </a:solidFill>
                <a:cs typeface="Arial" pitchFamily="34" charset="0"/>
              </a:rPr>
              <a:t>БЛА</a:t>
            </a:r>
          </a:p>
        </p:txBody>
      </p:sp>
      <p:sp>
        <p:nvSpPr>
          <p:cNvPr id="823" name="Прямоугольник 822"/>
          <p:cNvSpPr/>
          <p:nvPr/>
        </p:nvSpPr>
        <p:spPr>
          <a:xfrm>
            <a:off x="3960056" y="2555311"/>
            <a:ext cx="1221204" cy="354666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bg1"/>
              </a:gs>
              <a:gs pos="98000">
                <a:srgbClr val="FFFF00"/>
              </a:gs>
            </a:gsLst>
            <a:lin ang="54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lIns="0" tIns="38956" rIns="0" bIns="38956">
            <a:spAutoFit/>
          </a:bodyPr>
          <a:lstStyle/>
          <a:p>
            <a:pPr algn="ctr" defTabSz="989124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i="1" dirty="0">
                <a:solidFill>
                  <a:prstClr val="black"/>
                </a:solidFill>
                <a:cs typeface="Arial" pitchFamily="34" charset="0"/>
              </a:rPr>
              <a:t>усиление пунктов пропуска</a:t>
            </a:r>
          </a:p>
          <a:p>
            <a:pPr algn="ctr" defTabSz="989124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i="1" dirty="0">
                <a:solidFill>
                  <a:prstClr val="black"/>
                </a:solidFill>
                <a:cs typeface="Arial" pitchFamily="34" charset="0"/>
              </a:rPr>
              <a:t>бронетехникой</a:t>
            </a:r>
          </a:p>
        </p:txBody>
      </p:sp>
      <p:sp>
        <p:nvSpPr>
          <p:cNvPr id="825" name="Прямоугольник 824"/>
          <p:cNvSpPr/>
          <p:nvPr/>
        </p:nvSpPr>
        <p:spPr>
          <a:xfrm>
            <a:off x="8558203" y="2526873"/>
            <a:ext cx="1250572" cy="380382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bg1"/>
              </a:gs>
              <a:gs pos="98000">
                <a:srgbClr val="FFFF00"/>
              </a:gs>
            </a:gsLst>
            <a:lin ang="54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lIns="0" tIns="35976" rIns="0" bIns="35976">
            <a:spAutoFit/>
          </a:bodyPr>
          <a:lstStyle/>
          <a:p>
            <a:pPr algn="ctr" defTabSz="989124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i="1" dirty="0">
                <a:solidFill>
                  <a:prstClr val="black"/>
                </a:solidFill>
                <a:cs typeface="Arial" pitchFamily="34" charset="0"/>
              </a:rPr>
              <a:t>возведение инженерных заграждений </a:t>
            </a:r>
          </a:p>
        </p:txBody>
      </p:sp>
      <p:sp>
        <p:nvSpPr>
          <p:cNvPr id="431" name="Блок-схема: альтернативный процесс 430"/>
          <p:cNvSpPr/>
          <p:nvPr/>
        </p:nvSpPr>
        <p:spPr>
          <a:xfrm>
            <a:off x="56018" y="2895173"/>
            <a:ext cx="9766905" cy="556094"/>
          </a:xfrm>
          <a:prstGeom prst="flowChartAlternateProcess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95" tIns="38895" rIns="38895" bIns="38895" rtlCol="0" anchor="ctr" anchorCtr="1"/>
          <a:lstStyle/>
          <a:p>
            <a:pPr algn="ctr" defTabSz="456018">
              <a:lnSpc>
                <a:spcPts val="975"/>
              </a:lnSpc>
            </a:pPr>
            <a:r>
              <a:rPr lang="ru-RU" sz="1200" b="1" spc="-32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Группировка усиления границы с Республикой Беларусь насчитывает </a:t>
            </a:r>
            <a:r>
              <a:rPr lang="ru-RU" sz="1200" b="1" spc="-32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200" b="1" spc="-32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 тыс. </a:t>
            </a:r>
            <a:r>
              <a:rPr lang="ru-RU" sz="1200" b="1" spc="-32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чел., </a:t>
            </a:r>
            <a:br>
              <a:rPr lang="ru-RU" sz="1200" b="1" spc="-32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spc="-32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т.ч. на Ровенском направлении – </a:t>
            </a:r>
            <a:r>
              <a:rPr lang="ru-RU" sz="1200" b="1" spc="-32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200" b="1" spc="-32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 тыс. </a:t>
            </a:r>
            <a:r>
              <a:rPr lang="ru-RU" sz="1200" b="1" spc="-32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чел.</a:t>
            </a:r>
            <a:r>
              <a:rPr lang="ru-RU" sz="1200" b="1" spc="-32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200" b="1" spc="-32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Киевском – </a:t>
            </a:r>
            <a:r>
              <a:rPr lang="ru-RU" sz="1200" b="1" spc="-32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200" b="1" spc="-32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тыс. </a:t>
            </a:r>
            <a:r>
              <a:rPr lang="ru-RU" sz="1200" b="1" spc="-32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чел., </a:t>
            </a:r>
            <a:r>
              <a:rPr lang="ru-RU" sz="1200" b="1" spc="-32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Черниговском – </a:t>
            </a:r>
            <a:r>
              <a:rPr lang="ru-RU" sz="1200" b="1" spc="-32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200" b="1" spc="-32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тыс. </a:t>
            </a:r>
            <a:r>
              <a:rPr lang="ru-RU" sz="1200" b="1" spc="-32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чел.</a:t>
            </a:r>
          </a:p>
          <a:p>
            <a:pPr algn="ctr" defTabSz="456018">
              <a:lnSpc>
                <a:spcPts val="975"/>
              </a:lnSpc>
            </a:pPr>
            <a:r>
              <a:rPr lang="ru-RU" sz="1200" b="1" i="1" spc="-32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(к выполнению задач привлекаются подразделения из состава вооруженных сил, государственной пограничной службы, </a:t>
            </a:r>
            <a:br>
              <a:rPr lang="ru-RU" sz="1200" b="1" i="1" spc="-32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i="1" spc="-32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национальной гвардии, национальной полиции Украины) </a:t>
            </a:r>
            <a:endParaRPr lang="ru-RU" sz="1200" b="1" i="1" spc="-32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2" name="Блок-схема: альтернативный процесс 431"/>
          <p:cNvSpPr/>
          <p:nvPr/>
        </p:nvSpPr>
        <p:spPr>
          <a:xfrm>
            <a:off x="85528" y="3483787"/>
            <a:ext cx="9766905" cy="1178897"/>
          </a:xfrm>
          <a:prstGeom prst="flowChartAlternateProcess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895" tIns="38895" rIns="38895" bIns="38895" rtlCol="0" anchor="ctr"/>
          <a:lstStyle/>
          <a:p>
            <a:pPr marL="285750" indent="-285750" algn="ctr" defTabSz="989124" eaLnBrk="0" fontAlgn="auto" hangingPunct="0">
              <a:lnSpc>
                <a:spcPts val="13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МЕРОПРИЯТИЯ, ПРОВОДИМЫЕ УКРАИНСКИМ РУКОВОДСТВОМ </a:t>
            </a:r>
            <a:b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УСИЛЕНИЮ ОХРАНЫ ГОСУДАРСТВЕННОЙ ГРАНИЦЫ С РЕСПУБЛИКОЙ БЕЛАРУСЬ</a:t>
            </a:r>
          </a:p>
          <a:p>
            <a:pPr indent="190306" algn="just" defTabSz="989124" eaLnBrk="0" fontAlgn="auto" hangingPunc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восстановление системы охраны границы</a:t>
            </a:r>
          </a:p>
          <a:p>
            <a:pPr indent="190306" algn="just" defTabSz="989124" eaLnBrk="0" fontAlgn="auto" hangingPunc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подготовка эшелонированной обороны на белорусском направлении </a:t>
            </a:r>
            <a:endParaRPr lang="ru-RU" sz="12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190306" algn="just" defTabSz="989124" eaLnBrk="0" fontAlgn="auto" hangingPunc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непрерывное ведение всех видов разведки приграничных районов Республики Беларусь</a:t>
            </a:r>
          </a:p>
          <a:p>
            <a:pPr indent="190306" algn="just" defTabSz="989124" eaLnBrk="0" fontAlgn="auto" hangingPunc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проведение постоянных тренировок с личным составом государственной пограничной службы 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вооруженных сил Украины по порядку действий при отражении вооруженного нападения</a:t>
            </a:r>
          </a:p>
          <a:p>
            <a:pPr indent="190306" algn="just" defTabSz="989124" eaLnBrk="0" fontAlgn="auto" hangingPunc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ужесточение контрразведывательного режима</a:t>
            </a:r>
            <a:endParaRPr lang="ru-RU" sz="12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" name="Text Box 32">
            <a:extLst>
              <a:ext uri="{FF2B5EF4-FFF2-40B4-BE49-F238E27FC236}">
                <a16:creationId xmlns:a16="http://schemas.microsoft.com/office/drawing/2014/main" xmlns="" id="{C6A1B086-C27C-496E-81A2-BAE9D62086A5}"/>
              </a:ext>
            </a:extLst>
          </p:cNvPr>
          <p:cNvSpPr txBox="1"/>
          <p:nvPr/>
        </p:nvSpPr>
        <p:spPr>
          <a:xfrm>
            <a:off x="495697" y="90848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ОБСТАНОВКА НА УКРАИНСКО-БЕЛОРУССКОМ УЧАСТКЕ ГРАНИЦЫ</a:t>
            </a:r>
          </a:p>
        </p:txBody>
      </p:sp>
      <p:sp>
        <p:nvSpPr>
          <p:cNvPr id="412" name="CustomShape 3">
            <a:extLst>
              <a:ext uri="{FF2B5EF4-FFF2-40B4-BE49-F238E27FC236}">
                <a16:creationId xmlns:a16="http://schemas.microsoft.com/office/drawing/2014/main" xmlns="" id="{93439C2E-C599-4E5E-A3FF-260713EB9582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13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33" name="Рисунок 9">
            <a:extLst>
              <a:ext uri="{FF2B5EF4-FFF2-40B4-BE49-F238E27FC236}">
                <a16:creationId xmlns:a16="http://schemas.microsoft.com/office/drawing/2014/main" xmlns="" id="{50DF6B87-6AA2-4A26-BBDC-8F45FF9309B5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86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овое поле 99">
            <a:extLst>
              <a:ext uri="{FF2B5EF4-FFF2-40B4-BE49-F238E27FC236}">
                <a16:creationId xmlns:a16="http://schemas.microsoft.com/office/drawing/2014/main" xmlns="" id="{939B41FE-CB02-402E-95DC-74730C8DA285}"/>
              </a:ext>
            </a:extLst>
          </p:cNvPr>
          <p:cNvSpPr txBox="1"/>
          <p:nvPr/>
        </p:nvSpPr>
        <p:spPr>
          <a:xfrm>
            <a:off x="56363" y="3398357"/>
            <a:ext cx="2150270" cy="214685"/>
          </a:xfrm>
          <a:prstGeom prst="rect">
            <a:avLst/>
          </a:prstGeom>
          <a:noFill/>
          <a:ln w="9525">
            <a:noFill/>
          </a:ln>
        </p:spPr>
        <p:txBody>
          <a:bodyPr wrap="square" lIns="99023" tIns="49511" rIns="99023" bIns="49511" anchor="ctr" anchorCtr="0">
            <a:noAutofit/>
          </a:bodyPr>
          <a:lstStyle/>
          <a:p>
            <a:pPr marL="5501" algn="ctr">
              <a:lnSpc>
                <a:spcPts val="975"/>
              </a:lnSpc>
            </a:pPr>
            <a:r>
              <a:rPr lang="ru-RU" sz="1218" i="1" dirty="0">
                <a:cs typeface="Arial" panose="020B0604020202020204" pitchFamily="34" charset="0"/>
                <a:sym typeface="+mn-ea"/>
              </a:rPr>
              <a:t>Источник ‒ </a:t>
            </a:r>
            <a:r>
              <a:rPr lang="en-US" sz="1218" i="1" dirty="0">
                <a:cs typeface="Arial" panose="020B0604020202020204" pitchFamily="34" charset="0"/>
                <a:sym typeface="+mn-ea"/>
              </a:rPr>
              <a:t>uaportal.com</a:t>
            </a:r>
            <a:endParaRPr lang="ru-RU" sz="1218" i="1" dirty="0">
              <a:cs typeface="Arial" panose="020B0604020202020204" pitchFamily="34" charset="0"/>
            </a:endParaRPr>
          </a:p>
        </p:txBody>
      </p:sp>
      <p:sp>
        <p:nvSpPr>
          <p:cNvPr id="34" name="Текстовое поле 99">
            <a:extLst>
              <a:ext uri="{FF2B5EF4-FFF2-40B4-BE49-F238E27FC236}">
                <a16:creationId xmlns:a16="http://schemas.microsoft.com/office/drawing/2014/main" xmlns="" id="{A03815CE-9BFF-4959-A7EC-4D2D6D3A2819}"/>
              </a:ext>
            </a:extLst>
          </p:cNvPr>
          <p:cNvSpPr txBox="1"/>
          <p:nvPr/>
        </p:nvSpPr>
        <p:spPr>
          <a:xfrm>
            <a:off x="7738355" y="2025186"/>
            <a:ext cx="2150270" cy="21468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9023" tIns="49511" rIns="99023" bIns="49511" anchor="ctr" anchorCtr="0">
            <a:noAutofit/>
          </a:bodyPr>
          <a:lstStyle/>
          <a:p>
            <a:pPr marL="5501" algn="ctr">
              <a:lnSpc>
                <a:spcPts val="975"/>
              </a:lnSpc>
            </a:pPr>
            <a:r>
              <a:rPr lang="ru-RU" sz="1218" i="1" dirty="0">
                <a:cs typeface="Arial" panose="020B0604020202020204" pitchFamily="34" charset="0"/>
                <a:sym typeface="+mn-ea"/>
              </a:rPr>
              <a:t>Источник ‒ </a:t>
            </a:r>
            <a:r>
              <a:rPr lang="en-US" sz="1218" i="1" dirty="0">
                <a:cs typeface="Arial" panose="020B0604020202020204" pitchFamily="34" charset="0"/>
                <a:sym typeface="+mn-ea"/>
              </a:rPr>
              <a:t>iarex.ru</a:t>
            </a:r>
            <a:endParaRPr lang="ru-RU" sz="1218" i="1" dirty="0"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151416-2AC5-4735-94F9-56868420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79" y="2191903"/>
            <a:ext cx="1939144" cy="1173108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 Box 32"/>
          <p:cNvSpPr txBox="1"/>
          <p:nvPr/>
        </p:nvSpPr>
        <p:spPr>
          <a:xfrm>
            <a:off x="473614" y="-1448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Формирование террористических организаций </a:t>
            </a:r>
            <a:b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</a:b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на сопредельных территориях</a:t>
            </a:r>
          </a:p>
        </p:txBody>
      </p:sp>
      <p:sp>
        <p:nvSpPr>
          <p:cNvPr id="8" name="AutoShape 21">
            <a:extLst>
              <a:ext uri="{FF2B5EF4-FFF2-40B4-BE49-F238E27FC236}">
                <a16:creationId xmlns:a16="http://schemas.microsoft.com/office/drawing/2014/main" xmlns="" id="{4E07B7F0-A712-435F-8BAF-34DE1D07B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79" y="3493662"/>
            <a:ext cx="9726267" cy="454327"/>
          </a:xfrm>
          <a:prstGeom prst="upArrow">
            <a:avLst>
              <a:gd name="adj1" fmla="val 23206"/>
              <a:gd name="adj2" fmla="val 72877"/>
            </a:avLst>
          </a:prstGeom>
          <a:solidFill>
            <a:srgbClr val="FF0000"/>
          </a:solidFill>
          <a:ln w="6350">
            <a:solidFill>
              <a:srgbClr val="FF0000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7975" bIns="77975" anchor="ctr"/>
          <a:lstStyle/>
          <a:p>
            <a:pPr algn="ctr">
              <a:lnSpc>
                <a:spcPts val="1624"/>
              </a:lnSpc>
              <a:buClr>
                <a:srgbClr val="002060"/>
              </a:buClr>
              <a:tabLst>
                <a:tab pos="0" algn="l"/>
              </a:tabLst>
            </a:pPr>
            <a:endParaRPr lang="ru-RU" sz="154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xmlns="" id="{67DCED22-7573-44E1-B446-015BD8AB4DF6}"/>
              </a:ext>
            </a:extLst>
          </p:cNvPr>
          <p:cNvSpPr txBox="1">
            <a:spLocks noChangeArrowheads="1"/>
          </p:cNvSpPr>
          <p:nvPr/>
        </p:nvSpPr>
        <p:spPr>
          <a:xfrm>
            <a:off x="2199841" y="2191903"/>
            <a:ext cx="7600201" cy="1206454"/>
          </a:xfrm>
          <a:prstGeom prst="wedgeRectCallout">
            <a:avLst>
              <a:gd name="adj1" fmla="val -52729"/>
              <a:gd name="adj2" fmla="val -6120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>
            <a:defPPr>
              <a:defRPr lang="x-none"/>
            </a:defPPr>
            <a:lvl1pPr indent="239601" algn="just" eaLnBrk="0" hangingPunct="0">
              <a:lnSpc>
                <a:spcPts val="2000"/>
              </a:lnSpc>
              <a:spcAft>
                <a:spcPts val="400"/>
              </a:spcAft>
              <a:defRPr sz="1600" b="1"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altLang="ru-RU" sz="1400" dirty="0">
                <a:solidFill>
                  <a:schemeClr val="tx1"/>
                </a:solidFill>
              </a:rPr>
              <a:t>«…</a:t>
            </a:r>
            <a:r>
              <a:rPr lang="ru-RU" altLang="ru-RU" sz="1400" dirty="0">
                <a:solidFill>
                  <a:schemeClr val="accent1"/>
                </a:solidFill>
              </a:rPr>
              <a:t>Беларусь нуждается в национально-освободительной революции</a:t>
            </a:r>
            <a:r>
              <a:rPr lang="ru-RU" altLang="ru-RU" sz="1400" dirty="0">
                <a:solidFill>
                  <a:schemeClr val="tx1"/>
                </a:solidFill>
              </a:rPr>
              <a:t>, когда массы белорусов поднимут восстание…, а также установят  национальную власть в государстве. </a:t>
            </a:r>
            <a:r>
              <a:rPr lang="ru-RU" altLang="ru-RU" sz="1400" dirty="0">
                <a:solidFill>
                  <a:schemeClr val="accent1"/>
                </a:solidFill>
              </a:rPr>
              <a:t>Полк имени Калиновского и другие подобные структуры при помощи украинских властей и ее союзников могут стать основой новой  белоруской армии</a:t>
            </a:r>
            <a:r>
              <a:rPr lang="ru-RU" altLang="ru-RU" sz="1400" dirty="0">
                <a:solidFill>
                  <a:schemeClr val="tx1"/>
                </a:solidFill>
              </a:rPr>
              <a:t>…».</a:t>
            </a:r>
          </a:p>
          <a:p>
            <a:pPr algn="r">
              <a:lnSpc>
                <a:spcPts val="1500"/>
              </a:lnSpc>
              <a:spcAft>
                <a:spcPts val="0"/>
              </a:spcAft>
            </a:pPr>
            <a:r>
              <a:rPr lang="ru-RU" altLang="ru-RU" sz="1400" b="0" i="1" dirty="0" err="1">
                <a:solidFill>
                  <a:schemeClr val="tx1"/>
                </a:solidFill>
              </a:rPr>
              <a:t>Д.Ярош</a:t>
            </a:r>
            <a:r>
              <a:rPr lang="ru-RU" altLang="ru-RU" sz="1400" b="0" i="1" dirty="0">
                <a:solidFill>
                  <a:schemeClr val="tx1"/>
                </a:solidFill>
              </a:rPr>
              <a:t>, </a:t>
            </a:r>
            <a:r>
              <a:rPr lang="ru-RU" sz="1400" b="0" i="1" dirty="0">
                <a:solidFill>
                  <a:schemeClr val="tx1"/>
                </a:solidFill>
              </a:rPr>
              <a:t>советник главнокомандующего ВСУ, </a:t>
            </a:r>
            <a:r>
              <a:rPr lang="en-US" sz="1400" b="0" i="1" dirty="0">
                <a:solidFill>
                  <a:schemeClr val="tx1"/>
                </a:solidFill>
              </a:rPr>
              <a:t>twitter</a:t>
            </a:r>
            <a:r>
              <a:rPr lang="ru-RU" sz="1400" b="0" i="1" dirty="0">
                <a:solidFill>
                  <a:schemeClr val="tx1"/>
                </a:solidFill>
              </a:rPr>
              <a:t>, июль 2022 г.</a:t>
            </a:r>
            <a:endParaRPr lang="ru-RU" altLang="ru-RU" sz="1400" b="0" i="1" dirty="0">
              <a:solidFill>
                <a:schemeClr val="accent1"/>
              </a:solidFill>
            </a:endParaRPr>
          </a:p>
        </p:txBody>
      </p:sp>
      <p:sp>
        <p:nvSpPr>
          <p:cNvPr id="13" name="CustomShape 5">
            <a:extLst>
              <a:ext uri="{FF2B5EF4-FFF2-40B4-BE49-F238E27FC236}">
                <a16:creationId xmlns:a16="http://schemas.microsoft.com/office/drawing/2014/main" xmlns="" id="{F6522148-9572-4F5B-B1C3-6DF05556E788}"/>
              </a:ext>
            </a:extLst>
          </p:cNvPr>
          <p:cNvSpPr/>
          <p:nvPr/>
        </p:nvSpPr>
        <p:spPr>
          <a:xfrm>
            <a:off x="2199842" y="4043294"/>
            <a:ext cx="7633363" cy="147139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/>
          <a:p>
            <a:pPr indent="194604" algn="just" eaLnBrk="0" hangingPunct="0">
              <a:lnSpc>
                <a:spcPts val="1462"/>
              </a:lnSpc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«4. …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ВОЕННАЯ УГРОЗА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‒ высший уровень опасности, при которой состояние межгосударственных или внутригосударственных отношений  характеризуется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действиями  другого государства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(коалиции государств), а также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негосударственных субъектов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, включая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террористические и экстремистские организации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, указывающими на реальную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возможность возникновения военного конфликта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»</a:t>
            </a:r>
          </a:p>
          <a:p>
            <a:pPr algn="r" eaLnBrk="0" hangingPunct="0">
              <a:lnSpc>
                <a:spcPts val="1462"/>
              </a:lnSpc>
            </a:pP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</a:rPr>
              <a:t>Из Военной доктрины Республики Беларусь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xmlns="" id="{291E839F-02DD-4298-83BC-EE7DEEB3CA0D}"/>
              </a:ext>
            </a:extLst>
          </p:cNvPr>
          <p:cNvSpPr txBox="1">
            <a:spLocks noChangeArrowheads="1"/>
          </p:cNvSpPr>
          <p:nvPr/>
        </p:nvSpPr>
        <p:spPr>
          <a:xfrm>
            <a:off x="162180" y="662755"/>
            <a:ext cx="7552214" cy="1400498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>
            <a:defPPr>
              <a:defRPr lang="x-none"/>
            </a:defPPr>
            <a:lvl1pPr indent="239601" algn="just" eaLnBrk="0" hangingPunct="0">
              <a:lnSpc>
                <a:spcPts val="2000"/>
              </a:lnSpc>
              <a:spcAft>
                <a:spcPts val="400"/>
              </a:spcAft>
              <a:defRPr sz="1600" b="1"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5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</a:rPr>
              <a:t>СОЗДАНИЕ И ПОДГОТОВКА НАЦИОНАЛИСТИЧЕСКИХ НЕЗАКОННЫХ ВООРУЖЕННЫХ ФОРМИРОВАНИЙ типа «Полка </a:t>
            </a:r>
            <a:r>
              <a:rPr lang="ru-RU" sz="1400" dirty="0" err="1">
                <a:solidFill>
                  <a:schemeClr val="bg1"/>
                </a:solidFill>
              </a:rPr>
              <a:t>Кастуся</a:t>
            </a:r>
            <a:r>
              <a:rPr lang="ru-RU" sz="1400" dirty="0">
                <a:solidFill>
                  <a:schemeClr val="bg1"/>
                </a:solidFill>
              </a:rPr>
              <a:t> Калиновского», «Полка Погоня», экстремистского объединения «Белый легион», которые вооружены, управляются иностранными государствами, получают опыт реальных боевых действий в Украине и предназначены для развертывания вооруженной борьбы на территории Республики </a:t>
            </a:r>
            <a:r>
              <a:rPr lang="ru-RU" sz="1400" spc="-8" dirty="0">
                <a:solidFill>
                  <a:schemeClr val="bg1"/>
                </a:solidFill>
              </a:rPr>
              <a:t>Беларусь ‒ РАССМАТРИВАЮТСЯ КАК ВОЕННАЯ УГРОЗА БЕЛОРУССКОМУ ГОСУДАРСТВУ </a:t>
            </a:r>
            <a:endParaRPr lang="x-none" sz="1400" spc="-8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BC531B-8FF8-4E12-B3F2-D20AA5D93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8" t="17015" r="16571" b="5397"/>
          <a:stretch/>
        </p:blipFill>
        <p:spPr>
          <a:xfrm>
            <a:off x="162179" y="4043294"/>
            <a:ext cx="1939144" cy="1454824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B15CA7A-2EB8-4055-91A7-B0E56AA05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00" y="662754"/>
            <a:ext cx="1998542" cy="132267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stomShape 3">
            <a:extLst>
              <a:ext uri="{FF2B5EF4-FFF2-40B4-BE49-F238E27FC236}">
                <a16:creationId xmlns:a16="http://schemas.microsoft.com/office/drawing/2014/main" xmlns="" id="{A1FCE361-152A-4C56-8A2A-033DAFCDB328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14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8" name="Рисунок 9">
            <a:extLst>
              <a:ext uri="{FF2B5EF4-FFF2-40B4-BE49-F238E27FC236}">
                <a16:creationId xmlns:a16="http://schemas.microsoft.com/office/drawing/2014/main" xmlns="" id="{8E8C3EC3-EB4E-4887-8209-4CB8D1E8668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635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>
            <a:extLst>
              <a:ext uri="{FF2B5EF4-FFF2-40B4-BE49-F238E27FC236}">
                <a16:creationId xmlns:a16="http://schemas.microsoft.com/office/drawing/2014/main" xmlns="" id="{768DCE41-5796-45F9-B197-FD4BFB8C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7" y="4484038"/>
            <a:ext cx="9800710" cy="103739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84322" tIns="42159" rIns="84322" bIns="12646" anchor="ctr">
            <a:noAutofit/>
            <a:flatTx/>
          </a:bodyPr>
          <a:lstStyle/>
          <a:p>
            <a:pPr algn="ctr" defTabSz="1160036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43" b="1" dirty="0">
                <a:solidFill>
                  <a:schemeClr val="bg1"/>
                </a:solidFill>
                <a:cs typeface="Arial" panose="020B0604020202020204" pitchFamily="34" charset="0"/>
              </a:rPr>
              <a:t>В БЛИЖАЙШЕЕ ВРЕМЯ СЛЕДУЕТ ОЖИДАТЬ НАРАЩИВАНИЯ ШИРОКОМАСШТАБНОГО ВОЗДЕЙСТВИЯ НА НАСЕЛЕНИЕ РЕСПУБЛИКИ БЕЛАРУСЬ С ЦЕЛЬЮ ПОДРЫВА ГОСУДАРСТВЕННОЙ ИДЕОЛОГИИ, РАЗРУШЕНИЯ СУЩЕСТВУЮЩЕЙ ВЕРТИКАЛИ ВЛАСТИ, В ТОМ ЧИСЛЕ ЗА СЧЕТ ДИСКРЕДИТАЦИИ ВОЕННО-ПОЛИТИЧЕСКОГО РУКОВОДСТВА, ВООРУЖЕННЫХ СИЛ И ДРУГИХ СИЛОВЫХ СТРУКТУР</a:t>
            </a:r>
          </a:p>
        </p:txBody>
      </p:sp>
      <p:sp>
        <p:nvSpPr>
          <p:cNvPr id="25" name="AutoShape 928"/>
          <p:cNvSpPr>
            <a:spLocks noChangeArrowheads="1"/>
          </p:cNvSpPr>
          <p:nvPr/>
        </p:nvSpPr>
        <p:spPr bwMode="auto">
          <a:xfrm>
            <a:off x="164171" y="909738"/>
            <a:ext cx="2303631" cy="215965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77389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400" b="1" spc="-30" dirty="0">
                <a:solidFill>
                  <a:prstClr val="black"/>
                </a:solidFill>
              </a:rPr>
              <a:t>Информационная</a:t>
            </a:r>
          </a:p>
        </p:txBody>
      </p:sp>
      <p:sp>
        <p:nvSpPr>
          <p:cNvPr id="26" name="AutoShape 928"/>
          <p:cNvSpPr>
            <a:spLocks noChangeArrowheads="1"/>
          </p:cNvSpPr>
          <p:nvPr/>
        </p:nvSpPr>
        <p:spPr bwMode="auto">
          <a:xfrm>
            <a:off x="2587783" y="909738"/>
            <a:ext cx="2303631" cy="215965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77389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400" b="1" spc="-30" dirty="0">
                <a:solidFill>
                  <a:prstClr val="black"/>
                </a:solidFill>
              </a:rPr>
              <a:t>Идеологическая </a:t>
            </a:r>
          </a:p>
        </p:txBody>
      </p:sp>
      <p:sp>
        <p:nvSpPr>
          <p:cNvPr id="27" name="AutoShape 928"/>
          <p:cNvSpPr>
            <a:spLocks noChangeArrowheads="1"/>
          </p:cNvSpPr>
          <p:nvPr/>
        </p:nvSpPr>
        <p:spPr bwMode="auto">
          <a:xfrm>
            <a:off x="5011394" y="909738"/>
            <a:ext cx="2303631" cy="215965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77389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400" b="1" spc="-30" dirty="0">
                <a:solidFill>
                  <a:prstClr val="black"/>
                </a:solidFill>
              </a:rPr>
              <a:t>Культурная</a:t>
            </a:r>
          </a:p>
        </p:txBody>
      </p:sp>
      <p:sp>
        <p:nvSpPr>
          <p:cNvPr id="28" name="AutoShape 928"/>
          <p:cNvSpPr>
            <a:spLocks noChangeArrowheads="1"/>
          </p:cNvSpPr>
          <p:nvPr/>
        </p:nvSpPr>
        <p:spPr bwMode="auto">
          <a:xfrm>
            <a:off x="7435006" y="909738"/>
            <a:ext cx="2303631" cy="215965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77389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1400" b="1" spc="-30" dirty="0">
                <a:solidFill>
                  <a:prstClr val="black"/>
                </a:solidFill>
              </a:rPr>
              <a:t>Социальная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flipV="1">
            <a:off x="164171" y="755071"/>
            <a:ext cx="2303631" cy="14624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18" rIns="91228" bIns="45618" rtlCol="0" anchor="ctr"/>
          <a:lstStyle/>
          <a:p>
            <a:pPr algn="ctr"/>
            <a:endParaRPr lang="en-US"/>
          </a:p>
        </p:txBody>
      </p:sp>
      <p:sp>
        <p:nvSpPr>
          <p:cNvPr id="44" name="Равнобедренный треугольник 43"/>
          <p:cNvSpPr/>
          <p:nvPr/>
        </p:nvSpPr>
        <p:spPr>
          <a:xfrm flipV="1">
            <a:off x="7435006" y="755071"/>
            <a:ext cx="2303631" cy="14624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18" rIns="91228" bIns="45618" rtlCol="0" anchor="ctr"/>
          <a:lstStyle/>
          <a:p>
            <a:pPr algn="ctr"/>
            <a:endParaRPr lang="en-US"/>
          </a:p>
        </p:txBody>
      </p:sp>
      <p:sp>
        <p:nvSpPr>
          <p:cNvPr id="45" name="Равнобедренный треугольник 44"/>
          <p:cNvSpPr/>
          <p:nvPr/>
        </p:nvSpPr>
        <p:spPr>
          <a:xfrm flipV="1">
            <a:off x="2587783" y="755071"/>
            <a:ext cx="2303631" cy="14624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18" rIns="91228" bIns="45618" rtlCol="0" anchor="ctr"/>
          <a:lstStyle/>
          <a:p>
            <a:pPr algn="ctr"/>
            <a:endParaRPr lang="en-US"/>
          </a:p>
        </p:txBody>
      </p:sp>
      <p:sp>
        <p:nvSpPr>
          <p:cNvPr id="46" name="Равнобедренный треугольник 45"/>
          <p:cNvSpPr/>
          <p:nvPr/>
        </p:nvSpPr>
        <p:spPr>
          <a:xfrm flipV="1">
            <a:off x="5011394" y="755071"/>
            <a:ext cx="2303631" cy="14624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18" rIns="91228" bIns="45618" rtlCol="0" anchor="ctr"/>
          <a:lstStyle/>
          <a:p>
            <a:pPr algn="ctr"/>
            <a:endParaRPr lang="en-US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xmlns="" id="{768DCE41-5796-45F9-B197-FD4BFB8C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79" y="591064"/>
            <a:ext cx="9574465" cy="251960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47000">
                <a:schemeClr val="bg1"/>
              </a:gs>
              <a:gs pos="100000">
                <a:srgbClr val="00B0F0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35919" rIns="17965" bIns="10798" anchor="ctr">
            <a:noAutofit/>
            <a:flatTx/>
          </a:bodyPr>
          <a:lstStyle/>
          <a:p>
            <a:pPr indent="270829" algn="ctr">
              <a:lnSpc>
                <a:spcPct val="75000"/>
              </a:lnSpc>
              <a:spcAft>
                <a:spcPts val="149"/>
              </a:spcAft>
              <a:buFont typeface="Wingdings" pitchFamily="2" charset="2"/>
              <a:buChar char="q"/>
            </a:pPr>
            <a:r>
              <a:rPr lang="ru-RU" sz="1500" b="1" dirty="0">
                <a:solidFill>
                  <a:prstClr val="black"/>
                </a:solidFill>
              </a:rPr>
              <a:t>Основные сферы информационно-психологического  воздействия</a:t>
            </a:r>
          </a:p>
        </p:txBody>
      </p:sp>
      <p:sp>
        <p:nvSpPr>
          <p:cNvPr id="59" name="Rectangle 8">
            <a:extLst>
              <a:ext uri="{FF2B5EF4-FFF2-40B4-BE49-F238E27FC236}">
                <a16:creationId xmlns:a16="http://schemas.microsoft.com/office/drawing/2014/main" xmlns="" id="{768DCE41-5796-45F9-B197-FD4BFB8C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79" y="2851925"/>
            <a:ext cx="9574465" cy="251960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47000">
                <a:schemeClr val="bg1"/>
              </a:gs>
              <a:gs pos="100000">
                <a:srgbClr val="00B0F0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35919" rIns="17965" bIns="10798" anchor="ctr">
            <a:noAutofit/>
            <a:flatTx/>
          </a:bodyPr>
          <a:lstStyle/>
          <a:p>
            <a:pPr indent="270829" algn="ctr">
              <a:lnSpc>
                <a:spcPct val="75000"/>
              </a:lnSpc>
              <a:spcAft>
                <a:spcPts val="149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prstClr val="black"/>
                </a:solidFill>
              </a:rPr>
              <a:t>Основные инструменты Запада в рамках </a:t>
            </a:r>
            <a:r>
              <a:rPr lang="ru-RU" sz="1400" b="1" dirty="0" err="1">
                <a:solidFill>
                  <a:prstClr val="black"/>
                </a:solidFill>
              </a:rPr>
              <a:t>антибелорусской</a:t>
            </a:r>
            <a:r>
              <a:rPr lang="ru-RU" sz="1400" b="1" dirty="0">
                <a:solidFill>
                  <a:prstClr val="black"/>
                </a:solidFill>
              </a:rPr>
              <a:t> кампании </a:t>
            </a:r>
          </a:p>
        </p:txBody>
      </p:sp>
      <p:sp>
        <p:nvSpPr>
          <p:cNvPr id="60" name="AutoShape 928"/>
          <p:cNvSpPr>
            <a:spLocks noChangeArrowheads="1"/>
          </p:cNvSpPr>
          <p:nvPr/>
        </p:nvSpPr>
        <p:spPr bwMode="auto">
          <a:xfrm>
            <a:off x="6751322" y="3124044"/>
            <a:ext cx="2987321" cy="294498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42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7193" tIns="10798" rIns="7193" bIns="10798" anchor="ctr">
            <a:noAutofit/>
            <a:flatTx/>
          </a:bodyPr>
          <a:lstStyle/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100" b="1" spc="-30" dirty="0">
                <a:solidFill>
                  <a:prstClr val="black"/>
                </a:solidFill>
              </a:rPr>
              <a:t>«Независимые СМИ»,</a:t>
            </a:r>
            <a:endParaRPr lang="ru-RU" sz="1100" b="1" u="sng" spc="-30" dirty="0">
              <a:solidFill>
                <a:prstClr val="black"/>
              </a:solidFill>
            </a:endParaRPr>
          </a:p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100" b="1" spc="-30" dirty="0">
                <a:solidFill>
                  <a:prstClr val="black"/>
                </a:solidFill>
              </a:rPr>
              <a:t>экстремистские </a:t>
            </a:r>
            <a:r>
              <a:rPr lang="ru-RU" sz="1100" b="1" spc="-30" dirty="0" err="1">
                <a:solidFill>
                  <a:prstClr val="black"/>
                </a:solidFill>
              </a:rPr>
              <a:t>Телеграм</a:t>
            </a:r>
            <a:r>
              <a:rPr lang="ru-RU" sz="1100" b="1" spc="-30" dirty="0">
                <a:solidFill>
                  <a:prstClr val="black"/>
                </a:solidFill>
              </a:rPr>
              <a:t>-каналы</a:t>
            </a:r>
            <a:endParaRPr lang="ru-RU" sz="1100" b="1" u="sng" spc="-30" dirty="0">
              <a:solidFill>
                <a:prstClr val="black"/>
              </a:solidFill>
            </a:endParaRPr>
          </a:p>
        </p:txBody>
      </p:sp>
      <p:pic>
        <p:nvPicPr>
          <p:cNvPr id="67" name="Picture 2" descr="D:\База 2 отдела\00 Документы 2022\02) Доклад МО\08) Август\29.08\01) Рабочая\Фото\буслы ляцяц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483" y="4036423"/>
            <a:ext cx="511077" cy="4194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D:\База 2 отдела\00 Документы 2022\02) Доклад МО\08) Август\29.08\01) Рабочая\Фото\БГ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629" y="4021802"/>
            <a:ext cx="572009" cy="44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D:\База 2 отдела\00 Документы 2022\02) Доклад МО\08) Август\29.08\01) Рабочая\Фото\бел гаю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01" y="4022878"/>
            <a:ext cx="560443" cy="4465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751322" y="3432102"/>
            <a:ext cx="2987321" cy="589730"/>
            <a:chOff x="6752406" y="3682754"/>
            <a:chExt cx="2987800" cy="589825"/>
          </a:xfrm>
        </p:grpSpPr>
        <p:sp>
          <p:nvSpPr>
            <p:cNvPr id="61" name="AutoShape 928"/>
            <p:cNvSpPr>
              <a:spLocks noChangeArrowheads="1"/>
            </p:cNvSpPr>
            <p:nvPr/>
          </p:nvSpPr>
          <p:spPr bwMode="auto">
            <a:xfrm>
              <a:off x="8914670" y="3686564"/>
              <a:ext cx="825536" cy="170821"/>
            </a:xfrm>
            <a:prstGeom prst="roundRect">
              <a:avLst>
                <a:gd name="adj" fmla="val 4582"/>
              </a:avLst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42000">
                  <a:schemeClr val="bg1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28575" algn="ctr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7199" tIns="10798" rIns="7199" bIns="10798" anchor="ctr">
              <a:noAutofit/>
              <a:flatTx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sz="900" b="1" spc="-30" dirty="0">
                  <a:solidFill>
                    <a:prstClr val="black"/>
                  </a:solidFill>
                </a:rPr>
                <a:t>«</a:t>
              </a:r>
              <a:r>
                <a:rPr lang="ru-RU" sz="900" b="1" spc="-30" dirty="0" err="1">
                  <a:solidFill>
                    <a:prstClr val="black"/>
                  </a:solidFill>
                </a:rPr>
                <a:t>Нехта-Лайв</a:t>
              </a:r>
              <a:r>
                <a:rPr lang="ru-RU" sz="900" b="1" spc="-30" dirty="0">
                  <a:solidFill>
                    <a:prstClr val="black"/>
                  </a:solidFill>
                </a:rPr>
                <a:t>»</a:t>
              </a:r>
              <a:endParaRPr lang="ru-RU" sz="900" b="1" u="sng" spc="-30" dirty="0">
                <a:solidFill>
                  <a:prstClr val="black"/>
                </a:solidFill>
              </a:endParaRPr>
            </a:p>
          </p:txBody>
        </p:sp>
        <p:sp>
          <p:nvSpPr>
            <p:cNvPr id="62" name="AutoShape 928"/>
            <p:cNvSpPr>
              <a:spLocks noChangeArrowheads="1"/>
            </p:cNvSpPr>
            <p:nvPr/>
          </p:nvSpPr>
          <p:spPr bwMode="auto">
            <a:xfrm>
              <a:off x="9225589" y="3885297"/>
              <a:ext cx="514617" cy="170821"/>
            </a:xfrm>
            <a:prstGeom prst="roundRect">
              <a:avLst>
                <a:gd name="adj" fmla="val 4582"/>
              </a:avLst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42000">
                  <a:schemeClr val="bg1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28575" algn="ctr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7199" tIns="10798" rIns="7199" bIns="10798" anchor="ctr">
              <a:noAutofit/>
              <a:flatTx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sz="900" b="1" spc="-30" dirty="0">
                  <a:solidFill>
                    <a:prstClr val="black"/>
                  </a:solidFill>
                </a:rPr>
                <a:t>«Баста»</a:t>
              </a:r>
              <a:endParaRPr lang="ru-RU" sz="900" b="1" u="sng" spc="-30" dirty="0">
                <a:solidFill>
                  <a:prstClr val="black"/>
                </a:solidFill>
              </a:endParaRPr>
            </a:p>
          </p:txBody>
        </p:sp>
        <p:sp>
          <p:nvSpPr>
            <p:cNvPr id="63" name="AutoShape 928"/>
            <p:cNvSpPr>
              <a:spLocks noChangeArrowheads="1"/>
            </p:cNvSpPr>
            <p:nvPr/>
          </p:nvSpPr>
          <p:spPr bwMode="auto">
            <a:xfrm>
              <a:off x="7862383" y="4094138"/>
              <a:ext cx="1877823" cy="170821"/>
            </a:xfrm>
            <a:prstGeom prst="roundRect">
              <a:avLst>
                <a:gd name="adj" fmla="val 4582"/>
              </a:avLst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42000">
                  <a:schemeClr val="bg1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28575" algn="ctr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7199" tIns="10798" rIns="7199" bIns="10798" anchor="ctr">
              <a:noAutofit/>
              <a:flatTx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sz="900" b="1" spc="-30" dirty="0">
                  <a:solidFill>
                    <a:prstClr val="black"/>
                  </a:solidFill>
                </a:rPr>
                <a:t>«Беларусь головного мозга»</a:t>
              </a:r>
              <a:endParaRPr lang="ru-RU" sz="900" b="1" u="sng" spc="-30" dirty="0">
                <a:solidFill>
                  <a:prstClr val="black"/>
                </a:solidFill>
              </a:endParaRPr>
            </a:p>
          </p:txBody>
        </p:sp>
        <p:sp>
          <p:nvSpPr>
            <p:cNvPr id="64" name="AutoShape 928"/>
            <p:cNvSpPr>
              <a:spLocks noChangeArrowheads="1"/>
            </p:cNvSpPr>
            <p:nvPr/>
          </p:nvSpPr>
          <p:spPr bwMode="auto">
            <a:xfrm>
              <a:off x="6752406" y="3885297"/>
              <a:ext cx="1104798" cy="178441"/>
            </a:xfrm>
            <a:prstGeom prst="roundRect">
              <a:avLst>
                <a:gd name="adj" fmla="val 4582"/>
              </a:avLst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42000">
                  <a:schemeClr val="bg1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28575" algn="ctr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7199" tIns="10798" rIns="7199" bIns="10798" anchor="ctr">
              <a:noAutofit/>
              <a:flatTx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sz="900" b="1" spc="-30" dirty="0">
                  <a:solidFill>
                    <a:prstClr val="black"/>
                  </a:solidFill>
                </a:rPr>
                <a:t>«</a:t>
              </a:r>
              <a:r>
                <a:rPr lang="ru-RU" sz="900" b="1" spc="-30" dirty="0" err="1">
                  <a:solidFill>
                    <a:prstClr val="black"/>
                  </a:solidFill>
                </a:rPr>
                <a:t>Мотолько</a:t>
              </a:r>
              <a:r>
                <a:rPr lang="ru-RU" sz="900" b="1" spc="-30" dirty="0">
                  <a:solidFill>
                    <a:prstClr val="black"/>
                  </a:solidFill>
                </a:rPr>
                <a:t> помоги»</a:t>
              </a:r>
              <a:endParaRPr lang="ru-RU" sz="900" b="1" u="sng" spc="-30" dirty="0">
                <a:solidFill>
                  <a:prstClr val="black"/>
                </a:solidFill>
              </a:endParaRPr>
            </a:p>
          </p:txBody>
        </p:sp>
        <p:sp>
          <p:nvSpPr>
            <p:cNvPr id="65" name="AutoShape 928"/>
            <p:cNvSpPr>
              <a:spLocks noChangeArrowheads="1"/>
            </p:cNvSpPr>
            <p:nvPr/>
          </p:nvSpPr>
          <p:spPr bwMode="auto">
            <a:xfrm>
              <a:off x="7909554" y="3885297"/>
              <a:ext cx="1275700" cy="178441"/>
            </a:xfrm>
            <a:prstGeom prst="roundRect">
              <a:avLst>
                <a:gd name="adj" fmla="val 4582"/>
              </a:avLst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42000">
                  <a:schemeClr val="bg1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28575" algn="ctr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7199" tIns="10798" rIns="7199" bIns="10798" anchor="ctr">
              <a:noAutofit/>
              <a:flatTx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sz="900" b="1" spc="-30" dirty="0">
                  <a:solidFill>
                    <a:prstClr val="black"/>
                  </a:solidFill>
                </a:rPr>
                <a:t>«</a:t>
              </a:r>
              <a:r>
                <a:rPr lang="ru-RU" sz="900" b="1" spc="-30" dirty="0" err="1">
                  <a:solidFill>
                    <a:prstClr val="black"/>
                  </a:solidFill>
                </a:rPr>
                <a:t>Беларуск</a:t>
              </a:r>
              <a:r>
                <a:rPr lang="en-US" sz="900" b="1" spc="-30" dirty="0">
                  <a:solidFill>
                    <a:prstClr val="black"/>
                  </a:solidFill>
                </a:rPr>
                <a:t>i</a:t>
              </a:r>
              <a:r>
                <a:rPr lang="ru-RU" sz="900" b="1" spc="-30" dirty="0">
                  <a:solidFill>
                    <a:prstClr val="black"/>
                  </a:solidFill>
                </a:rPr>
                <a:t> </a:t>
              </a:r>
              <a:r>
                <a:rPr lang="ru-RU" sz="900" b="1" spc="-30" dirty="0" err="1">
                  <a:solidFill>
                    <a:prstClr val="black"/>
                  </a:solidFill>
                </a:rPr>
                <a:t>гаюн</a:t>
              </a:r>
              <a:r>
                <a:rPr lang="ru-RU" sz="900" b="1" spc="-30" dirty="0">
                  <a:solidFill>
                    <a:prstClr val="black"/>
                  </a:solidFill>
                </a:rPr>
                <a:t>»</a:t>
              </a:r>
              <a:endParaRPr lang="ru-RU" sz="900" b="1" u="sng" spc="-30" dirty="0">
                <a:solidFill>
                  <a:prstClr val="black"/>
                </a:solidFill>
              </a:endParaRPr>
            </a:p>
          </p:txBody>
        </p:sp>
        <p:sp>
          <p:nvSpPr>
            <p:cNvPr id="66" name="AutoShape 928"/>
            <p:cNvSpPr>
              <a:spLocks noChangeArrowheads="1"/>
            </p:cNvSpPr>
            <p:nvPr/>
          </p:nvSpPr>
          <p:spPr bwMode="auto">
            <a:xfrm>
              <a:off x="6752406" y="4094138"/>
              <a:ext cx="1031939" cy="178441"/>
            </a:xfrm>
            <a:prstGeom prst="roundRect">
              <a:avLst>
                <a:gd name="adj" fmla="val 4582"/>
              </a:avLst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42000">
                  <a:schemeClr val="bg1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28575" algn="ctr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7199" tIns="10798" rIns="7199" bIns="10798" anchor="ctr">
              <a:noAutofit/>
              <a:flatTx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sz="900" b="1" spc="-30" dirty="0">
                  <a:solidFill>
                    <a:prstClr val="black"/>
                  </a:solidFill>
                </a:rPr>
                <a:t>«</a:t>
              </a:r>
              <a:r>
                <a:rPr lang="ru-RU" sz="900" b="1" spc="-30" dirty="0" err="1">
                  <a:solidFill>
                    <a:prstClr val="black"/>
                  </a:solidFill>
                </a:rPr>
                <a:t>Буслы</a:t>
              </a:r>
              <a:r>
                <a:rPr lang="ru-RU" sz="900" b="1" spc="-30" dirty="0">
                  <a:solidFill>
                    <a:prstClr val="black"/>
                  </a:solidFill>
                </a:rPr>
                <a:t> </a:t>
              </a:r>
              <a:r>
                <a:rPr lang="ru-RU" sz="900" b="1" spc="-30" dirty="0" err="1">
                  <a:solidFill>
                    <a:prstClr val="black"/>
                  </a:solidFill>
                </a:rPr>
                <a:t>ляцяць</a:t>
              </a:r>
              <a:r>
                <a:rPr lang="ru-RU" sz="900" b="1" spc="-30" dirty="0">
                  <a:solidFill>
                    <a:prstClr val="black"/>
                  </a:solidFill>
                </a:rPr>
                <a:t>»</a:t>
              </a:r>
              <a:endParaRPr lang="ru-RU" sz="900" b="1" u="sng" spc="-30" dirty="0">
                <a:solidFill>
                  <a:prstClr val="black"/>
                </a:solidFill>
              </a:endParaRPr>
            </a:p>
          </p:txBody>
        </p:sp>
        <p:sp>
          <p:nvSpPr>
            <p:cNvPr id="71" name="AutoShape 928"/>
            <p:cNvSpPr>
              <a:spLocks noChangeArrowheads="1"/>
            </p:cNvSpPr>
            <p:nvPr/>
          </p:nvSpPr>
          <p:spPr bwMode="auto">
            <a:xfrm>
              <a:off x="7745706" y="3682754"/>
              <a:ext cx="1168461" cy="178441"/>
            </a:xfrm>
            <a:prstGeom prst="roundRect">
              <a:avLst>
                <a:gd name="adj" fmla="val 4582"/>
              </a:avLst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42000">
                  <a:schemeClr val="bg1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28575" algn="ctr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7199" tIns="10798" rIns="7199" bIns="10798" anchor="ctr">
              <a:noAutofit/>
              <a:flatTx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sz="900" b="1" spc="-30" dirty="0">
                  <a:solidFill>
                    <a:prstClr val="black"/>
                  </a:solidFill>
                </a:rPr>
                <a:t>«Телеканал </a:t>
              </a:r>
              <a:r>
                <a:rPr lang="ru-RU" sz="900" b="1" spc="-30" dirty="0" err="1">
                  <a:solidFill>
                    <a:prstClr val="black"/>
                  </a:solidFill>
                </a:rPr>
                <a:t>Белсат</a:t>
              </a:r>
              <a:r>
                <a:rPr lang="ru-RU" sz="900" b="1" spc="-30" dirty="0">
                  <a:solidFill>
                    <a:prstClr val="black"/>
                  </a:solidFill>
                </a:rPr>
                <a:t>»</a:t>
              </a:r>
              <a:endParaRPr lang="ru-RU" sz="900" b="1" u="sng" spc="-30" dirty="0">
                <a:solidFill>
                  <a:prstClr val="black"/>
                </a:solidFill>
              </a:endParaRPr>
            </a:p>
          </p:txBody>
        </p:sp>
        <p:sp>
          <p:nvSpPr>
            <p:cNvPr id="72" name="AutoShape 928"/>
            <p:cNvSpPr>
              <a:spLocks noChangeArrowheads="1"/>
            </p:cNvSpPr>
            <p:nvPr/>
          </p:nvSpPr>
          <p:spPr bwMode="auto">
            <a:xfrm>
              <a:off x="6752406" y="3682754"/>
              <a:ext cx="992798" cy="178441"/>
            </a:xfrm>
            <a:prstGeom prst="roundRect">
              <a:avLst>
                <a:gd name="adj" fmla="val 4582"/>
              </a:avLst>
            </a:pr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42000">
                  <a:schemeClr val="bg1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28575" algn="ctr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7199" tIns="10798" rIns="7199" bIns="10798" anchor="ctr">
              <a:noAutofit/>
              <a:flatTx/>
            </a:bodyPr>
            <a:lstStyle/>
            <a:p>
              <a:pPr algn="ctr">
                <a:lnSpc>
                  <a:spcPct val="70000"/>
                </a:lnSpc>
                <a:spcAft>
                  <a:spcPts val="0"/>
                </a:spcAft>
              </a:pPr>
              <a:r>
                <a:rPr lang="ru-RU" sz="900" b="1" spc="-30" dirty="0">
                  <a:solidFill>
                    <a:prstClr val="black"/>
                  </a:solidFill>
                </a:rPr>
                <a:t>«Радио-Свобода»</a:t>
              </a:r>
              <a:endParaRPr lang="ru-RU" sz="900" b="1" u="sng" spc="-30" dirty="0">
                <a:solidFill>
                  <a:prstClr val="black"/>
                </a:solidFill>
              </a:endParaRPr>
            </a:p>
          </p:txBody>
        </p:sp>
      </p:grpSp>
      <p:pic>
        <p:nvPicPr>
          <p:cNvPr id="76" name="Picture 6" descr="C:\Users\q246\Desktop\Антиб\Белсат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15765" r="5286" b="32647"/>
          <a:stretch/>
        </p:blipFill>
        <p:spPr bwMode="auto">
          <a:xfrm>
            <a:off x="6754012" y="4029348"/>
            <a:ext cx="492280" cy="433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AutoShape 928"/>
          <p:cNvSpPr>
            <a:spLocks noChangeArrowheads="1"/>
          </p:cNvSpPr>
          <p:nvPr/>
        </p:nvSpPr>
        <p:spPr bwMode="auto">
          <a:xfrm>
            <a:off x="5131395" y="3192010"/>
            <a:ext cx="1529925" cy="1261935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42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algn="ctr">
              <a:lnSpc>
                <a:spcPct val="72000"/>
              </a:lnSpc>
              <a:spcAft>
                <a:spcPts val="0"/>
              </a:spcAft>
            </a:pPr>
            <a:r>
              <a:rPr lang="ru-RU" sz="1100" b="1" dirty="0">
                <a:solidFill>
                  <a:prstClr val="black"/>
                </a:solidFill>
              </a:rPr>
              <a:t>Западные фонды, ориентированные </a:t>
            </a:r>
            <a:br>
              <a:rPr lang="ru-RU" sz="1100" b="1" dirty="0">
                <a:solidFill>
                  <a:prstClr val="black"/>
                </a:solidFill>
              </a:rPr>
            </a:br>
            <a:r>
              <a:rPr lang="ru-RU" sz="1100" b="1" dirty="0">
                <a:solidFill>
                  <a:prstClr val="black"/>
                </a:solidFill>
              </a:rPr>
              <a:t>на «продвижение демократии» </a:t>
            </a:r>
            <a:r>
              <a:rPr lang="ru-RU" sz="1100" dirty="0">
                <a:solidFill>
                  <a:prstClr val="black"/>
                </a:solidFill>
              </a:rPr>
              <a:t>(</a:t>
            </a:r>
            <a:r>
              <a:rPr lang="ru-RU" sz="1100" dirty="0" err="1">
                <a:solidFill>
                  <a:prstClr val="black"/>
                </a:solidFill>
              </a:rPr>
              <a:t>Дж.Сороса</a:t>
            </a:r>
            <a:r>
              <a:rPr lang="ru-RU" sz="1100" dirty="0">
                <a:solidFill>
                  <a:prstClr val="black"/>
                </a:solidFill>
              </a:rPr>
              <a:t>, Маршала, </a:t>
            </a:r>
            <a:r>
              <a:rPr lang="ru-RU" sz="1100" dirty="0" err="1">
                <a:solidFill>
                  <a:prstClr val="black"/>
                </a:solidFill>
              </a:rPr>
              <a:t>К.Аденауэра</a:t>
            </a:r>
            <a:r>
              <a:rPr lang="ru-RU" sz="1100" dirty="0">
                <a:solidFill>
                  <a:prstClr val="black"/>
                </a:solidFill>
              </a:rPr>
              <a:t> и др.)</a:t>
            </a:r>
          </a:p>
        </p:txBody>
      </p:sp>
      <p:sp>
        <p:nvSpPr>
          <p:cNvPr id="100" name="AutoShape 928"/>
          <p:cNvSpPr>
            <a:spLocks noChangeArrowheads="1"/>
          </p:cNvSpPr>
          <p:nvPr/>
        </p:nvSpPr>
        <p:spPr bwMode="auto">
          <a:xfrm>
            <a:off x="164171" y="3191982"/>
            <a:ext cx="2533994" cy="611902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42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algn="ctr">
              <a:lnSpc>
                <a:spcPct val="72000"/>
              </a:lnSpc>
              <a:spcAft>
                <a:spcPts val="0"/>
              </a:spcAft>
            </a:pPr>
            <a:r>
              <a:rPr lang="ru-RU" sz="1100" b="1" dirty="0">
                <a:solidFill>
                  <a:prstClr val="black"/>
                </a:solidFill>
              </a:rPr>
              <a:t>  Центры НАТО </a:t>
            </a:r>
            <a:r>
              <a:rPr lang="ru-RU" sz="1100" dirty="0">
                <a:solidFill>
                  <a:prstClr val="black"/>
                </a:solidFill>
              </a:rPr>
              <a:t>(агентурная и контрразведка, </a:t>
            </a:r>
            <a:r>
              <a:rPr lang="ru-RU" sz="1100" dirty="0" err="1">
                <a:solidFill>
                  <a:prstClr val="black"/>
                </a:solidFill>
              </a:rPr>
              <a:t>кибербезопасность</a:t>
            </a:r>
            <a:r>
              <a:rPr lang="ru-RU" sz="1100" dirty="0">
                <a:solidFill>
                  <a:prstClr val="black"/>
                </a:solidFill>
              </a:rPr>
              <a:t>, организация массовых беспорядков, стратегические коммуникации)</a:t>
            </a:r>
          </a:p>
        </p:txBody>
      </p:sp>
      <p:sp>
        <p:nvSpPr>
          <p:cNvPr id="101" name="AutoShape 928"/>
          <p:cNvSpPr>
            <a:spLocks noChangeArrowheads="1"/>
          </p:cNvSpPr>
          <p:nvPr/>
        </p:nvSpPr>
        <p:spPr bwMode="auto">
          <a:xfrm>
            <a:off x="164171" y="3846158"/>
            <a:ext cx="2533994" cy="611902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42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algn="ctr">
              <a:lnSpc>
                <a:spcPct val="72000"/>
              </a:lnSpc>
              <a:spcAft>
                <a:spcPts val="0"/>
              </a:spcAft>
            </a:pPr>
            <a:r>
              <a:rPr lang="ru-RU" sz="1100" b="1" dirty="0">
                <a:solidFill>
                  <a:prstClr val="black"/>
                </a:solidFill>
              </a:rPr>
              <a:t>Центральная группа психологических действий, </a:t>
            </a:r>
            <a:br>
              <a:rPr lang="ru-RU" sz="1100" b="1" dirty="0">
                <a:solidFill>
                  <a:prstClr val="black"/>
                </a:solidFill>
              </a:rPr>
            </a:br>
            <a:r>
              <a:rPr lang="ru-RU" sz="1100" b="1" dirty="0">
                <a:solidFill>
                  <a:prstClr val="black"/>
                </a:solidFill>
              </a:rPr>
              <a:t>отряд </a:t>
            </a:r>
            <a:r>
              <a:rPr lang="ru-RU" sz="1100" b="1" dirty="0" err="1">
                <a:solidFill>
                  <a:prstClr val="black"/>
                </a:solidFill>
              </a:rPr>
              <a:t>СпН</a:t>
            </a:r>
            <a:r>
              <a:rPr lang="ru-RU" sz="1100" b="1" dirty="0">
                <a:solidFill>
                  <a:prstClr val="black"/>
                </a:solidFill>
              </a:rPr>
              <a:t> «</a:t>
            </a:r>
            <a:r>
              <a:rPr lang="ru-RU" sz="1100" b="1" dirty="0" err="1">
                <a:solidFill>
                  <a:prstClr val="black"/>
                </a:solidFill>
              </a:rPr>
              <a:t>Формоза</a:t>
            </a:r>
            <a:r>
              <a:rPr lang="ru-RU" sz="1100" b="1" dirty="0">
                <a:solidFill>
                  <a:prstClr val="black"/>
                </a:solidFill>
              </a:rPr>
              <a:t>» ВС Польши </a:t>
            </a:r>
          </a:p>
        </p:txBody>
      </p:sp>
      <p:sp>
        <p:nvSpPr>
          <p:cNvPr id="102" name="AutoShape 928"/>
          <p:cNvSpPr>
            <a:spLocks noChangeArrowheads="1"/>
          </p:cNvSpPr>
          <p:nvPr/>
        </p:nvSpPr>
        <p:spPr bwMode="auto">
          <a:xfrm>
            <a:off x="2763807" y="3191982"/>
            <a:ext cx="2303631" cy="611902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42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algn="ctr">
              <a:lnSpc>
                <a:spcPct val="72000"/>
              </a:lnSpc>
              <a:spcAft>
                <a:spcPts val="0"/>
              </a:spcAft>
            </a:pPr>
            <a:r>
              <a:rPr lang="ru-RU" sz="1100" b="1" dirty="0">
                <a:solidFill>
                  <a:prstClr val="black"/>
                </a:solidFill>
              </a:rPr>
              <a:t>  Центры информационно-психологических операций ССО ВС Украины</a:t>
            </a:r>
          </a:p>
        </p:txBody>
      </p:sp>
      <p:sp>
        <p:nvSpPr>
          <p:cNvPr id="103" name="AutoShape 928"/>
          <p:cNvSpPr>
            <a:spLocks noChangeArrowheads="1"/>
          </p:cNvSpPr>
          <p:nvPr/>
        </p:nvSpPr>
        <p:spPr bwMode="auto">
          <a:xfrm>
            <a:off x="2763807" y="3846187"/>
            <a:ext cx="2303631" cy="607758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42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algn="ctr">
              <a:lnSpc>
                <a:spcPct val="72000"/>
              </a:lnSpc>
              <a:spcAft>
                <a:spcPts val="0"/>
              </a:spcAft>
            </a:pPr>
            <a:r>
              <a:rPr lang="ru-RU" sz="1100" b="1" dirty="0"/>
              <a:t>Различные «правозащитные организации» </a:t>
            </a:r>
            <a:r>
              <a:rPr lang="ru-RU" sz="1100" dirty="0"/>
              <a:t>(</a:t>
            </a:r>
            <a:r>
              <a:rPr lang="ru-RU" sz="1100" spc="-22" dirty="0">
                <a:cs typeface="Arial" pitchFamily="34" charset="0"/>
              </a:rPr>
              <a:t>«Белорусский дом» в Польше, Чехии и Украине, «</a:t>
            </a:r>
            <a:r>
              <a:rPr lang="ru-RU" sz="1100" spc="-22" dirty="0" err="1">
                <a:cs typeface="Arial" pitchFamily="34" charset="0"/>
              </a:rPr>
              <a:t>Фридом</a:t>
            </a:r>
            <a:r>
              <a:rPr lang="ru-RU" sz="1100" spc="-22" dirty="0">
                <a:cs typeface="Arial" pitchFamily="34" charset="0"/>
              </a:rPr>
              <a:t> Хаус»</a:t>
            </a:r>
            <a:r>
              <a:rPr lang="ru-RU" sz="1100" dirty="0"/>
              <a:t>)</a:t>
            </a:r>
          </a:p>
        </p:txBody>
      </p:sp>
      <p:pic>
        <p:nvPicPr>
          <p:cNvPr id="105" name="Рисунок 10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392" y="1683182"/>
            <a:ext cx="2210858" cy="118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43" y="1658460"/>
            <a:ext cx="2231181" cy="1254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75" y="1683140"/>
            <a:ext cx="2407530" cy="1181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834" y="1693093"/>
            <a:ext cx="2222535" cy="1206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Рисунок 105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1" y="3177515"/>
            <a:ext cx="287954" cy="189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9050"/>
          </a:effectLst>
        </p:spPr>
      </p:pic>
      <p:pic>
        <p:nvPicPr>
          <p:cNvPr id="107" name="Picture 5" descr="\\Pc03mz\база 2 отдела\07 Графика\01) Флаги\02) Обычные флаги\poland_s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6" y="3840769"/>
            <a:ext cx="305192" cy="190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\\Pc03mz\база 2 отдела\07 Графика\01) Флаги\02) Обычные флаги\ukraine_.gif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14" y="3191016"/>
            <a:ext cx="305951" cy="19076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8" descr="C:\Documents and Settings\q228\Рабочий стол\15.01-1\Nexta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1" t="37718" r="42083" b="35837"/>
          <a:stretch/>
        </p:blipFill>
        <p:spPr bwMode="auto">
          <a:xfrm>
            <a:off x="8621303" y="4036258"/>
            <a:ext cx="444161" cy="4198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utoShape 928"/>
          <p:cNvSpPr>
            <a:spLocks noChangeArrowheads="1"/>
          </p:cNvSpPr>
          <p:nvPr/>
        </p:nvSpPr>
        <p:spPr bwMode="auto">
          <a:xfrm>
            <a:off x="164171" y="1149095"/>
            <a:ext cx="2303631" cy="683889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42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82141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</a:rPr>
              <a:t>создание и закрепление </a:t>
            </a:r>
          </a:p>
          <a:p>
            <a:pPr algn="ctr">
              <a:lnSpc>
                <a:spcPct val="72000"/>
              </a:lnSpc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</a:rPr>
              <a:t>за Республикой Беларусь имиджа «страны-изгоя»</a:t>
            </a:r>
          </a:p>
        </p:txBody>
      </p:sp>
      <p:sp>
        <p:nvSpPr>
          <p:cNvPr id="30" name="AutoShape 928"/>
          <p:cNvSpPr>
            <a:spLocks noChangeArrowheads="1"/>
          </p:cNvSpPr>
          <p:nvPr/>
        </p:nvSpPr>
        <p:spPr bwMode="auto">
          <a:xfrm>
            <a:off x="2587783" y="1149095"/>
            <a:ext cx="2303631" cy="683889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42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82141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</a:rPr>
              <a:t>формирование неадекватного восприятия происходящих в стране и мире событий, а также внутренней и внешней политики Беларуси </a:t>
            </a:r>
          </a:p>
        </p:txBody>
      </p:sp>
      <p:sp>
        <p:nvSpPr>
          <p:cNvPr id="32" name="AutoShape 928"/>
          <p:cNvSpPr>
            <a:spLocks noChangeArrowheads="1"/>
          </p:cNvSpPr>
          <p:nvPr/>
        </p:nvSpPr>
        <p:spPr bwMode="auto">
          <a:xfrm>
            <a:off x="5011394" y="1149095"/>
            <a:ext cx="2303631" cy="683889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42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82141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</a:rPr>
              <a:t>размывание белорусской национальной идентичности и навязывание западных </a:t>
            </a:r>
            <a:br>
              <a:rPr lang="ru-RU" sz="1200" dirty="0">
                <a:solidFill>
                  <a:prstClr val="black"/>
                </a:solidFill>
              </a:rPr>
            </a:br>
            <a:r>
              <a:rPr lang="ru-RU" sz="1200" dirty="0">
                <a:solidFill>
                  <a:prstClr val="black"/>
                </a:solidFill>
              </a:rPr>
              <a:t>т.н. «демократических ценностей»</a:t>
            </a:r>
            <a:endParaRPr lang="ru-RU" sz="1200" spc="-30" dirty="0">
              <a:solidFill>
                <a:prstClr val="black"/>
              </a:solidFill>
            </a:endParaRPr>
          </a:p>
        </p:txBody>
      </p:sp>
      <p:sp>
        <p:nvSpPr>
          <p:cNvPr id="33" name="AutoShape 928"/>
          <p:cNvSpPr>
            <a:spLocks noChangeArrowheads="1"/>
          </p:cNvSpPr>
          <p:nvPr/>
        </p:nvSpPr>
        <p:spPr bwMode="auto">
          <a:xfrm>
            <a:off x="7435006" y="1149095"/>
            <a:ext cx="2303631" cy="683889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42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857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82141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</a:rPr>
              <a:t>раскол общества на «своих и чужих», создание атмосферы взаимного страха и неприязни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xmlns="" id="{10D7C9AA-E464-4C99-A5DF-EEB012685306}"/>
              </a:ext>
            </a:extLst>
          </p:cNvPr>
          <p:cNvSpPr txBox="1"/>
          <p:nvPr/>
        </p:nvSpPr>
        <p:spPr>
          <a:xfrm>
            <a:off x="457093" y="64687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АНТИБЕЛОРУССКАЯ ИНФОРМАЦИОННАЯ КАМПАНИЯ</a:t>
            </a:r>
          </a:p>
        </p:txBody>
      </p:sp>
      <p:sp>
        <p:nvSpPr>
          <p:cNvPr id="51" name="CustomShape 3">
            <a:extLst>
              <a:ext uri="{FF2B5EF4-FFF2-40B4-BE49-F238E27FC236}">
                <a16:creationId xmlns:a16="http://schemas.microsoft.com/office/drawing/2014/main" xmlns="" id="{163973CC-A136-42C7-A378-588F6220C781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15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52" name="Рисунок 9">
            <a:extLst>
              <a:ext uri="{FF2B5EF4-FFF2-40B4-BE49-F238E27FC236}">
                <a16:creationId xmlns:a16="http://schemas.microsoft.com/office/drawing/2014/main" xmlns="" id="{A04B6CA5-7A9D-414A-9788-E7DE86FC2912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27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8">
            <a:extLst>
              <a:ext uri="{FF2B5EF4-FFF2-40B4-BE49-F238E27FC236}">
                <a16:creationId xmlns:a16="http://schemas.microsoft.com/office/drawing/2014/main" xmlns="" id="{768DCE41-5796-45F9-B197-FD4BFB8C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78" y="3123845"/>
            <a:ext cx="9691478" cy="251960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47000">
                <a:schemeClr val="bg1"/>
              </a:gs>
              <a:gs pos="100000">
                <a:srgbClr val="00B0F0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35919" rIns="17965" bIns="10798" anchor="ctr">
            <a:noAutofit/>
            <a:flatTx/>
          </a:bodyPr>
          <a:lstStyle/>
          <a:p>
            <a:pPr indent="270829" algn="ctr">
              <a:lnSpc>
                <a:spcPct val="75000"/>
              </a:lnSpc>
              <a:spcAft>
                <a:spcPts val="149"/>
              </a:spcAft>
              <a:buFont typeface="Wingdings" pitchFamily="2" charset="2"/>
              <a:buChar char="q"/>
            </a:pPr>
            <a:r>
              <a:rPr lang="ru-RU" sz="1500" b="1" dirty="0">
                <a:solidFill>
                  <a:prstClr val="black"/>
                </a:solidFill>
              </a:rPr>
              <a:t>Подготовка силового компонента «плана </a:t>
            </a:r>
            <a:r>
              <a:rPr lang="ru-RU" sz="1500" b="1" dirty="0" err="1">
                <a:solidFill>
                  <a:prstClr val="black"/>
                </a:solidFill>
              </a:rPr>
              <a:t>Перамога</a:t>
            </a:r>
            <a:r>
              <a:rPr lang="ru-RU" sz="1500" b="1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63" name="Равнобедренный треугольник 62"/>
          <p:cNvSpPr/>
          <p:nvPr/>
        </p:nvSpPr>
        <p:spPr>
          <a:xfrm flipV="1">
            <a:off x="2690061" y="1035306"/>
            <a:ext cx="4612369" cy="1945297"/>
          </a:xfrm>
          <a:prstGeom prst="triangle">
            <a:avLst>
              <a:gd name="adj" fmla="val 4979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18" rIns="91228" bIns="456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AutoShape 928"/>
          <p:cNvSpPr>
            <a:spLocks noChangeArrowheads="1"/>
          </p:cNvSpPr>
          <p:nvPr/>
        </p:nvSpPr>
        <p:spPr bwMode="auto">
          <a:xfrm>
            <a:off x="7511442" y="1399035"/>
            <a:ext cx="2303631" cy="111254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blurRad="88900" dist="101600" dir="30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35919" rIns="17965" bIns="10798" anchor="ctr">
            <a:noAutofit/>
            <a:flatTx/>
          </a:bodyPr>
          <a:lstStyle/>
          <a:p>
            <a:pPr algn="ctr">
              <a:lnSpc>
                <a:spcPct val="68000"/>
              </a:lnSpc>
              <a:spcAft>
                <a:spcPts val="100"/>
              </a:spcAft>
            </a:pPr>
            <a:r>
              <a:rPr lang="ru-RU" sz="1100" b="1" u="sng" spc="-30" dirty="0">
                <a:solidFill>
                  <a:prstClr val="black"/>
                </a:solidFill>
              </a:rPr>
              <a:t>Главные приоритеты:</a:t>
            </a:r>
          </a:p>
          <a:p>
            <a:pPr indent="180554" algn="just">
              <a:lnSpc>
                <a:spcPct val="68000"/>
              </a:lnSpc>
              <a:spcAft>
                <a:spcPts val="100"/>
              </a:spcAft>
              <a:buFont typeface="Wingdings" pitchFamily="2" charset="2"/>
              <a:buChar char="§"/>
            </a:pPr>
            <a:r>
              <a:rPr lang="ru-RU" sz="1000" dirty="0">
                <a:solidFill>
                  <a:prstClr val="black"/>
                </a:solidFill>
              </a:rPr>
              <a:t>реорганизация протестного движения</a:t>
            </a:r>
          </a:p>
          <a:p>
            <a:pPr indent="180554" algn="just">
              <a:lnSpc>
                <a:spcPct val="68000"/>
              </a:lnSpc>
              <a:spcAft>
                <a:spcPts val="100"/>
              </a:spcAft>
              <a:buFont typeface="Wingdings" pitchFamily="2" charset="2"/>
              <a:buChar char="§"/>
            </a:pPr>
            <a:r>
              <a:rPr lang="ru-RU" sz="1000" dirty="0">
                <a:solidFill>
                  <a:prstClr val="black"/>
                </a:solidFill>
              </a:rPr>
              <a:t>усиление давления на белорусское руководство</a:t>
            </a:r>
          </a:p>
          <a:p>
            <a:pPr indent="180554" algn="just">
              <a:lnSpc>
                <a:spcPct val="68000"/>
              </a:lnSpc>
              <a:spcAft>
                <a:spcPts val="100"/>
              </a:spcAft>
              <a:buFont typeface="Wingdings" pitchFamily="2" charset="2"/>
              <a:buChar char="§"/>
            </a:pPr>
            <a:r>
              <a:rPr lang="ru-RU" sz="1000" dirty="0">
                <a:solidFill>
                  <a:prstClr val="black"/>
                </a:solidFill>
              </a:rPr>
              <a:t>развитие  в Беларуси «</a:t>
            </a:r>
            <a:r>
              <a:rPr lang="ru-RU" sz="1000" dirty="0" err="1">
                <a:solidFill>
                  <a:prstClr val="black"/>
                </a:solidFill>
              </a:rPr>
              <a:t>граж-данского</a:t>
            </a:r>
            <a:r>
              <a:rPr lang="ru-RU" sz="1000" dirty="0">
                <a:solidFill>
                  <a:prstClr val="black"/>
                </a:solidFill>
              </a:rPr>
              <a:t> общества и независимых СМИ»</a:t>
            </a:r>
          </a:p>
        </p:txBody>
      </p:sp>
      <p:sp>
        <p:nvSpPr>
          <p:cNvPr id="62" name="AutoShape 928"/>
          <p:cNvSpPr>
            <a:spLocks noChangeArrowheads="1"/>
          </p:cNvSpPr>
          <p:nvPr/>
        </p:nvSpPr>
        <p:spPr bwMode="auto">
          <a:xfrm>
            <a:off x="245736" y="1378822"/>
            <a:ext cx="2273989" cy="9309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blurRad="88900" dist="101600" dir="30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3599" rIns="17965" bIns="3599" anchor="ctr">
            <a:noAutofit/>
            <a:flatTx/>
          </a:bodyPr>
          <a:lstStyle/>
          <a:p>
            <a:pPr indent="180554" algn="just">
              <a:lnSpc>
                <a:spcPct val="74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ru-RU" sz="1000" b="1" spc="-30" dirty="0">
                <a:solidFill>
                  <a:prstClr val="black"/>
                </a:solidFill>
              </a:rPr>
              <a:t>комитет по обороне и национальной безопасности – </a:t>
            </a:r>
            <a:r>
              <a:rPr lang="ru-RU" sz="1000" spc="-30" dirty="0">
                <a:solidFill>
                  <a:prstClr val="black"/>
                </a:solidFill>
              </a:rPr>
              <a:t>руководитель </a:t>
            </a:r>
            <a:r>
              <a:rPr lang="ru-RU" sz="1000" spc="-30" dirty="0" err="1">
                <a:solidFill>
                  <a:prstClr val="black"/>
                </a:solidFill>
              </a:rPr>
              <a:t>В.Сахащик</a:t>
            </a:r>
            <a:r>
              <a:rPr lang="ru-RU" sz="1000" spc="-30" dirty="0">
                <a:solidFill>
                  <a:prstClr val="black"/>
                </a:solidFill>
              </a:rPr>
              <a:t> (бывший командир 38 </a:t>
            </a:r>
            <a:r>
              <a:rPr lang="ru-RU" sz="1000" spc="-30" dirty="0" err="1">
                <a:solidFill>
                  <a:prstClr val="black"/>
                </a:solidFill>
              </a:rPr>
              <a:t>омоббр</a:t>
            </a:r>
            <a:r>
              <a:rPr lang="ru-RU" sz="1000" spc="-30" dirty="0">
                <a:solidFill>
                  <a:prstClr val="black"/>
                </a:solidFill>
              </a:rPr>
              <a:t>) </a:t>
            </a:r>
          </a:p>
          <a:p>
            <a:pPr indent="180554" algn="just">
              <a:lnSpc>
                <a:spcPct val="7400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ru-RU" sz="1000" b="1" spc="-30" dirty="0">
                <a:solidFill>
                  <a:prstClr val="black"/>
                </a:solidFill>
              </a:rPr>
              <a:t>комитет по восстановлению правопорядка – </a:t>
            </a:r>
            <a:r>
              <a:rPr lang="ru-RU" sz="1000" spc="-30" dirty="0">
                <a:solidFill>
                  <a:prstClr val="black"/>
                </a:solidFill>
              </a:rPr>
              <a:t>руководитель </a:t>
            </a:r>
            <a:r>
              <a:rPr lang="ru-RU" sz="1000" spc="-30" dirty="0" err="1">
                <a:solidFill>
                  <a:prstClr val="black"/>
                </a:solidFill>
              </a:rPr>
              <a:t>А.Азаров</a:t>
            </a:r>
            <a:r>
              <a:rPr lang="ru-RU" sz="1000" spc="-30" dirty="0">
                <a:solidFill>
                  <a:prstClr val="black"/>
                </a:solidFill>
              </a:rPr>
              <a:t> (глава «</a:t>
            </a:r>
            <a:r>
              <a:rPr lang="ru-RU" sz="1000" spc="-30" dirty="0" err="1">
                <a:solidFill>
                  <a:prstClr val="black"/>
                </a:solidFill>
              </a:rPr>
              <a:t>БайПОЛ</a:t>
            </a:r>
            <a:r>
              <a:rPr lang="ru-RU" sz="1000" spc="-30" dirty="0">
                <a:solidFill>
                  <a:prstClr val="black"/>
                </a:solidFill>
              </a:rPr>
              <a:t>»)</a:t>
            </a:r>
          </a:p>
        </p:txBody>
      </p:sp>
      <p:pic>
        <p:nvPicPr>
          <p:cNvPr id="65" name="Рисунок 64" descr="T:\диск Д\obmen_s_OD$\2022\август\11.08\Сахащик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82" t="19174" r="35017" b="20256"/>
          <a:stretch/>
        </p:blipFill>
        <p:spPr bwMode="auto">
          <a:xfrm>
            <a:off x="2591691" y="1480995"/>
            <a:ext cx="967299" cy="1032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6" name="Скругленная прямоугольная выноска 65"/>
          <p:cNvSpPr/>
          <p:nvPr/>
        </p:nvSpPr>
        <p:spPr>
          <a:xfrm flipH="1">
            <a:off x="3557717" y="1510961"/>
            <a:ext cx="2930089" cy="365529"/>
          </a:xfrm>
          <a:prstGeom prst="wedgeRoundRectCallout">
            <a:avLst>
              <a:gd name="adj1" fmla="val 54455"/>
              <a:gd name="adj2" fmla="val 52490"/>
              <a:gd name="adj3" fmla="val 1666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99" tIns="3599" rIns="3599" bIns="3599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000" b="1" i="1" spc="-19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«…Силовой захват власти </a:t>
            </a:r>
            <a:br>
              <a:rPr lang="ru-RU" sz="1000" b="1" i="1" spc="-19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i="1" spc="-19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Беларуси в условиях провала «мирных» способов является основным»</a:t>
            </a:r>
          </a:p>
        </p:txBody>
      </p:sp>
      <p:sp>
        <p:nvSpPr>
          <p:cNvPr id="79" name="AutoShape 928"/>
          <p:cNvSpPr>
            <a:spLocks noChangeArrowheads="1"/>
          </p:cNvSpPr>
          <p:nvPr/>
        </p:nvSpPr>
        <p:spPr bwMode="auto">
          <a:xfrm>
            <a:off x="245764" y="2328541"/>
            <a:ext cx="2273988" cy="20417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42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blurRad="88900" dist="101600" dir="30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35919" rIns="17965" bIns="10798" anchor="ctr">
            <a:noAutofit/>
            <a:flatTx/>
          </a:bodyPr>
          <a:lstStyle/>
          <a:p>
            <a:pPr algn="ctr">
              <a:lnSpc>
                <a:spcPct val="68000"/>
              </a:lnSpc>
              <a:spcAft>
                <a:spcPts val="100"/>
              </a:spcAft>
            </a:pPr>
            <a:r>
              <a:rPr lang="ru-RU" sz="1000" spc="-30" dirty="0">
                <a:solidFill>
                  <a:prstClr val="black"/>
                </a:solidFill>
              </a:rPr>
              <a:t>Руководитель ОПК – </a:t>
            </a:r>
            <a:r>
              <a:rPr lang="ru-RU" sz="1000" spc="-30" dirty="0" err="1">
                <a:solidFill>
                  <a:prstClr val="black"/>
                </a:solidFill>
              </a:rPr>
              <a:t>П.Латушко</a:t>
            </a:r>
            <a:endParaRPr lang="ru-RU" sz="1000" i="1" dirty="0">
              <a:solidFill>
                <a:prstClr val="black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2591457" y="2317613"/>
            <a:ext cx="952189" cy="203183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4">
                <a:satMod val="175000"/>
                <a:alpha val="40000"/>
              </a:schemeClr>
            </a:glow>
            <a:softEdge rad="31750"/>
          </a:effectLst>
        </p:spPr>
        <p:txBody>
          <a:bodyPr wrap="square" lIns="35919" tIns="0" rIns="35919" bIns="0" anchor="ctr">
            <a:noAutofit/>
          </a:bodyPr>
          <a:lstStyle/>
          <a:p>
            <a:pPr algn="ctr">
              <a:lnSpc>
                <a:spcPct val="85000"/>
              </a:lnSpc>
            </a:pPr>
            <a:r>
              <a:rPr lang="ru-RU" sz="800" b="1" dirty="0" err="1">
                <a:solidFill>
                  <a:prstClr val="black"/>
                </a:solidFill>
              </a:rPr>
              <a:t>В.Сахащик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92" name="AutoShape 928"/>
          <p:cNvSpPr>
            <a:spLocks noChangeArrowheads="1"/>
          </p:cNvSpPr>
          <p:nvPr/>
        </p:nvSpPr>
        <p:spPr bwMode="auto">
          <a:xfrm>
            <a:off x="204008" y="2768981"/>
            <a:ext cx="9629537" cy="323948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22225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80554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200" b="1" spc="-90" dirty="0">
                <a:solidFill>
                  <a:prstClr val="black"/>
                </a:solidFill>
              </a:rPr>
              <a:t>В настоящее время основные усилия направлены на легализацию </a:t>
            </a:r>
            <a:r>
              <a:rPr lang="ru-RU" sz="1200" b="1" spc="-90" dirty="0" err="1">
                <a:solidFill>
                  <a:prstClr val="black"/>
                </a:solidFill>
              </a:rPr>
              <a:t>псевдогосударственных</a:t>
            </a:r>
            <a:r>
              <a:rPr lang="ru-RU" sz="1200" b="1" spc="-90" dirty="0">
                <a:solidFill>
                  <a:prstClr val="black"/>
                </a:solidFill>
              </a:rPr>
              <a:t> структур с целью закрепления за беглыми </a:t>
            </a:r>
            <a:br>
              <a:rPr lang="ru-RU" sz="1200" b="1" spc="-90" dirty="0">
                <a:solidFill>
                  <a:prstClr val="black"/>
                </a:solidFill>
              </a:rPr>
            </a:br>
            <a:r>
              <a:rPr lang="ru-RU" sz="1200" b="1" spc="-90" dirty="0">
                <a:solidFill>
                  <a:prstClr val="black"/>
                </a:solidFill>
              </a:rPr>
              <a:t>на Западе законного права на проведение якобы «освободительной операции» по силовому захвату власти в Беларуси </a:t>
            </a:r>
            <a:endParaRPr lang="ru-RU" sz="1200" b="1" i="1" spc="-90" dirty="0">
              <a:solidFill>
                <a:prstClr val="black"/>
              </a:solidFill>
            </a:endParaRPr>
          </a:p>
        </p:txBody>
      </p:sp>
      <p:sp>
        <p:nvSpPr>
          <p:cNvPr id="78" name="AutoShape 928"/>
          <p:cNvSpPr>
            <a:spLocks noChangeArrowheads="1"/>
          </p:cNvSpPr>
          <p:nvPr/>
        </p:nvSpPr>
        <p:spPr bwMode="auto">
          <a:xfrm>
            <a:off x="231996" y="937808"/>
            <a:ext cx="2287732" cy="431931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2225" algn="ctr">
            <a:solidFill>
              <a:srgbClr val="FF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80554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200" b="1" spc="-30" dirty="0">
                <a:solidFill>
                  <a:prstClr val="black"/>
                </a:solidFill>
              </a:rPr>
              <a:t>Создание</a:t>
            </a:r>
            <a:r>
              <a:rPr lang="en-US" sz="1200" b="1" spc="-30" dirty="0">
                <a:solidFill>
                  <a:prstClr val="black"/>
                </a:solidFill>
              </a:rPr>
              <a:t> </a:t>
            </a:r>
            <a:r>
              <a:rPr lang="ru-RU" sz="1200" b="1" spc="-30" dirty="0">
                <a:solidFill>
                  <a:prstClr val="black"/>
                </a:solidFill>
              </a:rPr>
              <a:t/>
            </a:r>
            <a:br>
              <a:rPr lang="ru-RU" sz="1200" b="1" spc="-30" dirty="0">
                <a:solidFill>
                  <a:prstClr val="black"/>
                </a:solidFill>
              </a:rPr>
            </a:br>
            <a:r>
              <a:rPr lang="ru-RU" sz="1200" b="1" spc="-30" dirty="0">
                <a:solidFill>
                  <a:prstClr val="black"/>
                </a:solidFill>
              </a:rPr>
              <a:t>«правительства в изгнании»</a:t>
            </a:r>
          </a:p>
          <a:p>
            <a:pPr algn="ctr">
              <a:lnSpc>
                <a:spcPct val="72000"/>
              </a:lnSpc>
              <a:spcAft>
                <a:spcPts val="0"/>
              </a:spcAft>
            </a:pPr>
            <a:r>
              <a:rPr lang="ru-RU" sz="900" b="1" i="1" spc="-30" dirty="0">
                <a:solidFill>
                  <a:prstClr val="black"/>
                </a:solidFill>
              </a:rPr>
              <a:t>(«объединенный переходный кабинет»)</a:t>
            </a:r>
          </a:p>
        </p:txBody>
      </p:sp>
      <p:sp>
        <p:nvSpPr>
          <p:cNvPr id="50" name="AutoShape 928"/>
          <p:cNvSpPr>
            <a:spLocks noChangeArrowheads="1"/>
          </p:cNvSpPr>
          <p:nvPr/>
        </p:nvSpPr>
        <p:spPr bwMode="auto">
          <a:xfrm>
            <a:off x="7483310" y="940267"/>
            <a:ext cx="2303631" cy="431931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2225" algn="ctr">
            <a:solidFill>
              <a:srgbClr val="FF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80554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300" b="1" spc="-30" dirty="0">
                <a:solidFill>
                  <a:prstClr val="black"/>
                </a:solidFill>
              </a:rPr>
              <a:t>Уточнение стратегии</a:t>
            </a:r>
            <a:br>
              <a:rPr lang="ru-RU" sz="1300" b="1" spc="-30" dirty="0">
                <a:solidFill>
                  <a:prstClr val="black"/>
                </a:solidFill>
              </a:rPr>
            </a:br>
            <a:r>
              <a:rPr lang="ru-RU" sz="1300" b="1" spc="-30" dirty="0">
                <a:solidFill>
                  <a:prstClr val="black"/>
                </a:solidFill>
              </a:rPr>
              <a:t>«демократических сил»</a:t>
            </a:r>
          </a:p>
        </p:txBody>
      </p:sp>
      <p:pic>
        <p:nvPicPr>
          <p:cNvPr id="52" name="Picture 2" descr="D:\База 2 отдела\00 Документы 2022\02) Доклад МО\08) Август\15.08\01) Рабочая\От курсантов\Олег Талерчик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8735" r="20122"/>
          <a:stretch/>
        </p:blipFill>
        <p:spPr bwMode="auto">
          <a:xfrm>
            <a:off x="6493305" y="1478810"/>
            <a:ext cx="989860" cy="971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6487801" y="2227500"/>
            <a:ext cx="1016239" cy="241261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4">
                <a:satMod val="175000"/>
                <a:alpha val="40000"/>
              </a:schemeClr>
            </a:glow>
            <a:softEdge rad="31750"/>
          </a:effectLst>
        </p:spPr>
        <p:txBody>
          <a:bodyPr wrap="square" lIns="35919" tIns="0" rIns="35919" bIns="0" anchor="ctr">
            <a:noAutofit/>
          </a:bodyPr>
          <a:lstStyle/>
          <a:p>
            <a:pPr algn="ctr">
              <a:lnSpc>
                <a:spcPct val="85000"/>
              </a:lnSpc>
            </a:pPr>
            <a:r>
              <a:rPr lang="ru-RU" sz="800" b="1" dirty="0" err="1">
                <a:solidFill>
                  <a:prstClr val="black"/>
                </a:solidFill>
              </a:rPr>
              <a:t>О.Талерчик</a:t>
            </a:r>
            <a:r>
              <a:rPr lang="ru-RU" sz="800" b="1" dirty="0">
                <a:solidFill>
                  <a:prstClr val="black"/>
                </a:solidFill>
              </a:rPr>
              <a:t> </a:t>
            </a:r>
            <a:r>
              <a:rPr lang="ru-RU" sz="600" i="1" dirty="0">
                <a:solidFill>
                  <a:prstClr val="black"/>
                </a:solidFill>
              </a:rPr>
              <a:t>(представитель «</a:t>
            </a:r>
            <a:r>
              <a:rPr lang="ru-RU" sz="600" i="1" dirty="0" err="1">
                <a:solidFill>
                  <a:prstClr val="black"/>
                </a:solidFill>
              </a:rPr>
              <a:t>БайПОЛ</a:t>
            </a:r>
            <a:r>
              <a:rPr lang="ru-RU" sz="600" i="1" dirty="0">
                <a:solidFill>
                  <a:prstClr val="black"/>
                </a:solidFill>
              </a:rPr>
              <a:t>»)</a:t>
            </a:r>
          </a:p>
        </p:txBody>
      </p:sp>
      <p:sp>
        <p:nvSpPr>
          <p:cNvPr id="70" name="Скругленная прямоугольная выноска 69"/>
          <p:cNvSpPr/>
          <p:nvPr/>
        </p:nvSpPr>
        <p:spPr>
          <a:xfrm flipH="1">
            <a:off x="3557711" y="1935928"/>
            <a:ext cx="2930088" cy="575908"/>
          </a:xfrm>
          <a:prstGeom prst="wedgeRoundRectCallout">
            <a:avLst>
              <a:gd name="adj1" fmla="val -54835"/>
              <a:gd name="adj2" fmla="val -40076"/>
              <a:gd name="adj3" fmla="val 1666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99" tIns="3599" rIns="3599" bIns="35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sz="1000" b="1" i="1" spc="-1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«…После захвата власти руководители силовых структур будут арестованы, а на их место назначены истинные патриоты Беларуси…»</a:t>
            </a:r>
          </a:p>
        </p:txBody>
      </p:sp>
      <p:pic>
        <p:nvPicPr>
          <p:cNvPr id="106" name="Picture 3" descr="D:\База 2 отдела\00 Документы 2022\02) Доклад МО\08) Август\29.08\01) Рабочая\Фото\26.08\Полк Калиновского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1" t="23255" r="6089"/>
          <a:stretch/>
        </p:blipFill>
        <p:spPr bwMode="auto">
          <a:xfrm>
            <a:off x="3854737" y="3299762"/>
            <a:ext cx="2292470" cy="1390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AutoShape 928"/>
          <p:cNvSpPr>
            <a:spLocks noChangeArrowheads="1"/>
          </p:cNvSpPr>
          <p:nvPr/>
        </p:nvSpPr>
        <p:spPr bwMode="auto">
          <a:xfrm>
            <a:off x="2690062" y="962675"/>
            <a:ext cx="4626532" cy="431931"/>
          </a:xfrm>
          <a:prstGeom prst="roundRect">
            <a:avLst>
              <a:gd name="adj" fmla="val 4582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41275" algn="ctr">
            <a:solidFill>
              <a:srgbClr val="FF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3599" anchor="ctr">
            <a:noAutofit/>
            <a:flatTx/>
          </a:bodyPr>
          <a:lstStyle/>
          <a:p>
            <a:pPr indent="180554" algn="ctr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200" b="1" spc="-30" dirty="0">
                <a:solidFill>
                  <a:prstClr val="black"/>
                </a:solidFill>
              </a:rPr>
              <a:t>Принятие решения о реализации «плана </a:t>
            </a:r>
            <a:r>
              <a:rPr lang="ru-RU" sz="1200" b="1" spc="-30" dirty="0" err="1">
                <a:solidFill>
                  <a:prstClr val="black"/>
                </a:solidFill>
              </a:rPr>
              <a:t>Перамога</a:t>
            </a:r>
            <a:r>
              <a:rPr lang="ru-RU" sz="1200" b="1" spc="-30" dirty="0">
                <a:solidFill>
                  <a:prstClr val="black"/>
                </a:solidFill>
              </a:rPr>
              <a:t>» исключительно силовым путем</a:t>
            </a:r>
            <a:endParaRPr lang="ru-RU" sz="1200" b="1" i="1" spc="-30" dirty="0">
              <a:solidFill>
                <a:prstClr val="black"/>
              </a:solidFill>
            </a:endParaRPr>
          </a:p>
        </p:txBody>
      </p:sp>
      <p:sp>
        <p:nvSpPr>
          <p:cNvPr id="57" name="AutoShape 928"/>
          <p:cNvSpPr>
            <a:spLocks noChangeArrowheads="1"/>
          </p:cNvSpPr>
          <p:nvPr/>
        </p:nvSpPr>
        <p:spPr bwMode="auto">
          <a:xfrm>
            <a:off x="6174101" y="3390563"/>
            <a:ext cx="3620199" cy="67328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2225" algn="ctr">
            <a:solidFill>
              <a:srgbClr val="FF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10798" anchor="ctr">
            <a:noAutofit/>
            <a:flatTx/>
          </a:bodyPr>
          <a:lstStyle/>
          <a:p>
            <a:pPr indent="180554" algn="just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100" b="1" spc="-30" dirty="0">
                <a:solidFill>
                  <a:prstClr val="black"/>
                </a:solidFill>
              </a:rPr>
              <a:t>Активная подготовка боевиков для «национально-освободительной армии» и ее оснащение с задействованием финансовых ресурсов и технической базы западных государств </a:t>
            </a:r>
            <a:r>
              <a:rPr lang="ru-RU" sz="1000" b="1" i="1" spc="-30" dirty="0">
                <a:solidFill>
                  <a:prstClr val="black"/>
                </a:solidFill>
              </a:rPr>
              <a:t>(Чехия, Польша, Литва)</a:t>
            </a:r>
          </a:p>
        </p:txBody>
      </p:sp>
      <p:sp>
        <p:nvSpPr>
          <p:cNvPr id="59" name="AutoShape 928"/>
          <p:cNvSpPr>
            <a:spLocks noChangeArrowheads="1"/>
          </p:cNvSpPr>
          <p:nvPr/>
        </p:nvSpPr>
        <p:spPr bwMode="auto">
          <a:xfrm>
            <a:off x="6174073" y="4091426"/>
            <a:ext cx="3631799" cy="4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2225" algn="ctr">
            <a:solidFill>
              <a:srgbClr val="FF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10798" anchor="ctr">
            <a:noAutofit/>
            <a:flatTx/>
          </a:bodyPr>
          <a:lstStyle/>
          <a:p>
            <a:pPr indent="180554" algn="just">
              <a:lnSpc>
                <a:spcPct val="72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100" b="1" spc="-30" dirty="0">
                <a:solidFill>
                  <a:prstClr val="black"/>
                </a:solidFill>
              </a:rPr>
              <a:t>Создание внутри нашей страны т.н. «силового резерва» </a:t>
            </a:r>
            <a:r>
              <a:rPr lang="ru-RU" sz="1000" b="1" i="1" spc="-30" dirty="0">
                <a:solidFill>
                  <a:prstClr val="black"/>
                </a:solidFill>
              </a:rPr>
              <a:t>(«спящих ячеек» и подпольных радикальных объединений)</a:t>
            </a:r>
            <a:endParaRPr lang="ru-RU" sz="1100" b="1" i="1" spc="-30" dirty="0">
              <a:solidFill>
                <a:prstClr val="black"/>
              </a:solidFill>
            </a:endParaRPr>
          </a:p>
        </p:txBody>
      </p:sp>
      <p:sp>
        <p:nvSpPr>
          <p:cNvPr id="44" name="Равнобедренный треугольник 43"/>
          <p:cNvSpPr/>
          <p:nvPr/>
        </p:nvSpPr>
        <p:spPr>
          <a:xfrm flipV="1">
            <a:off x="210099" y="735401"/>
            <a:ext cx="2303631" cy="2046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18" rIns="91228" bIns="456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Равнобедренный треугольник 44"/>
          <p:cNvSpPr/>
          <p:nvPr/>
        </p:nvSpPr>
        <p:spPr>
          <a:xfrm flipV="1">
            <a:off x="3845517" y="746047"/>
            <a:ext cx="2303631" cy="19401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18" rIns="91228" bIns="456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Равнобедренный треугольник 47"/>
          <p:cNvSpPr/>
          <p:nvPr/>
        </p:nvSpPr>
        <p:spPr>
          <a:xfrm flipV="1">
            <a:off x="7477315" y="736526"/>
            <a:ext cx="2303631" cy="20353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18" rIns="91228" bIns="456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xmlns="" id="{768DCE41-5796-45F9-B197-FD4BFB8C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26" y="553089"/>
            <a:ext cx="9567228" cy="251960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47000">
                <a:schemeClr val="bg1"/>
              </a:gs>
              <a:gs pos="100000">
                <a:srgbClr val="00B0F0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35919" rIns="17965" bIns="10798" anchor="ctr">
            <a:noAutofit/>
            <a:flatTx/>
          </a:bodyPr>
          <a:lstStyle/>
          <a:p>
            <a:pPr indent="270829" algn="ctr">
              <a:lnSpc>
                <a:spcPct val="75000"/>
              </a:lnSpc>
              <a:spcAft>
                <a:spcPts val="149"/>
              </a:spcAft>
              <a:buFont typeface="Wingdings" pitchFamily="2" charset="2"/>
              <a:buChar char="q"/>
            </a:pPr>
            <a:r>
              <a:rPr lang="ru-RU" sz="1500" b="1" dirty="0">
                <a:solidFill>
                  <a:prstClr val="black"/>
                </a:solidFill>
              </a:rPr>
              <a:t>Основные итоги конференции «Новая Беларусь» </a:t>
            </a:r>
            <a:r>
              <a:rPr lang="ru-RU" sz="1300" b="1" i="1" dirty="0">
                <a:solidFill>
                  <a:prstClr val="black"/>
                </a:solidFill>
              </a:rPr>
              <a:t>(Литва, август 2022 г.)</a:t>
            </a: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xmlns="" id="{768DCE41-5796-45F9-B197-FD4BFB8C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55" y="4675013"/>
            <a:ext cx="9739261" cy="84045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84322" tIns="42159" rIns="84322" bIns="12646" anchor="ctr">
            <a:noAutofit/>
            <a:flatTx/>
          </a:bodyPr>
          <a:lstStyle/>
          <a:p>
            <a:pPr algn="ctr" defTabSz="1160036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43" b="1" dirty="0">
                <a:solidFill>
                  <a:schemeClr val="bg1"/>
                </a:solidFill>
                <a:cs typeface="Arial" panose="020B0604020202020204" pitchFamily="34" charset="0"/>
              </a:rPr>
              <a:t>В БЛИЖАЙШЕЕ ВРЕМЯ СЛЕДУЕТ ОЖИДАТЬ НАРАЩИВАНИЯ АКТИВНОСТИ ДЕСТРУКТИВНЫХ СИЛ ПО РАСКАЧИВАНИЮ ОБСТАНОВКИ В НАШЕЙ СТРАНЕ, В Т.Ч. ПУТЕМ ОРГАНИЗАЦИИ ДИВЕРСИЙ И ПОПЫТОК ПРОВОЦИРОВАНИЯ МАССОВЫХ БЕСПОРЯДКОВ. </a:t>
            </a:r>
          </a:p>
        </p:txBody>
      </p:sp>
      <p:sp>
        <p:nvSpPr>
          <p:cNvPr id="64" name="AutoShape 928"/>
          <p:cNvSpPr>
            <a:spLocks noChangeArrowheads="1"/>
          </p:cNvSpPr>
          <p:nvPr/>
        </p:nvSpPr>
        <p:spPr bwMode="auto">
          <a:xfrm>
            <a:off x="160405" y="3405951"/>
            <a:ext cx="3694355" cy="11363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22225" algn="ctr">
            <a:solidFill>
              <a:srgbClr val="FF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65" tIns="10798" rIns="17965" bIns="10798" anchor="ctr">
            <a:noAutofit/>
            <a:flatTx/>
          </a:bodyPr>
          <a:lstStyle/>
          <a:p>
            <a:pPr indent="180554" algn="just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100" b="1" spc="-30" dirty="0">
                <a:solidFill>
                  <a:prstClr val="black"/>
                </a:solidFill>
              </a:rPr>
              <a:t>Главная «ударная составляющая» – т.н. «национально-освободительная армия», основу которой составят полки «имени </a:t>
            </a:r>
            <a:r>
              <a:rPr lang="ru-RU" sz="1100" b="1" spc="-30" dirty="0" err="1">
                <a:solidFill>
                  <a:prstClr val="black"/>
                </a:solidFill>
              </a:rPr>
              <a:t>К.Калиновского</a:t>
            </a:r>
            <a:r>
              <a:rPr lang="ru-RU" sz="1100" b="1" spc="-30" dirty="0">
                <a:solidFill>
                  <a:prstClr val="black"/>
                </a:solidFill>
              </a:rPr>
              <a:t>» и «</a:t>
            </a:r>
            <a:r>
              <a:rPr lang="ru-RU" sz="1100" b="1" spc="-30" dirty="0" err="1">
                <a:solidFill>
                  <a:prstClr val="black"/>
                </a:solidFill>
              </a:rPr>
              <a:t>Пагоня</a:t>
            </a:r>
            <a:r>
              <a:rPr lang="ru-RU" sz="1100" b="1" spc="-30" dirty="0">
                <a:solidFill>
                  <a:prstClr val="black"/>
                </a:solidFill>
              </a:rPr>
              <a:t>», радикальная организация «Белый легион» и другие т.н. «добровольческие формирования»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xmlns="" id="{131B5E36-00E8-40B4-A6FB-33ACA48C6138}"/>
              </a:ext>
            </a:extLst>
          </p:cNvPr>
          <p:cNvSpPr txBox="1"/>
          <p:nvPr/>
        </p:nvSpPr>
        <p:spPr>
          <a:xfrm>
            <a:off x="518519" y="39815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АКТИВИЗАЦИЯ ДЕЯТЕЛЬНОСТИ </a:t>
            </a:r>
          </a:p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АНТИБЕЛОРУССКИХ ЦЕНТРОВ ЗА РУБЕЖОМ</a:t>
            </a:r>
          </a:p>
        </p:txBody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xmlns="" id="{A2337EEE-6C4C-4F43-B656-D37787554F87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16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7" name="Рисунок 9">
            <a:extLst>
              <a:ext uri="{FF2B5EF4-FFF2-40B4-BE49-F238E27FC236}">
                <a16:creationId xmlns:a16="http://schemas.microsoft.com/office/drawing/2014/main" xmlns="" id="{C1A1AC10-80C7-443B-AC31-CC825951140E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659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" descr="мир 50 млн1.BMP">
            <a:extLst>
              <a:ext uri="{FF2B5EF4-FFF2-40B4-BE49-F238E27FC236}">
                <a16:creationId xmlns:a16="http://schemas.microsoft.com/office/drawing/2014/main" xmlns="" id="{FC40DBCB-8D7D-433D-AA56-5FA4E0F49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83" b="18571"/>
          <a:stretch/>
        </p:blipFill>
        <p:spPr bwMode="auto">
          <a:xfrm>
            <a:off x="1" y="631058"/>
            <a:ext cx="9902824" cy="493948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8">
            <a:extLst>
              <a:ext uri="{FF2B5EF4-FFF2-40B4-BE49-F238E27FC236}">
                <a16:creationId xmlns:a16="http://schemas.microsoft.com/office/drawing/2014/main" xmlns="" id="{768DCE41-5796-45F9-B197-FD4BFB8C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2" y="4477212"/>
            <a:ext cx="9737390" cy="96335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/>
          <a:p>
            <a:pPr indent="442913" algn="just" eaLnBrk="0" hangingPunct="0">
              <a:lnSpc>
                <a:spcPts val="17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существует большая вероятность наращивания активности деструктивных сил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по раскачиванию обстановки в нашей стране, в т.ч. путем организации диверсий и попыток провоцирования массовых беспорядков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xmlns="" id="{131B5E36-00E8-40B4-A6FB-33ACA48C6138}"/>
              </a:ext>
            </a:extLst>
          </p:cNvPr>
          <p:cNvSpPr txBox="1"/>
          <p:nvPr/>
        </p:nvSpPr>
        <p:spPr>
          <a:xfrm>
            <a:off x="518519" y="39815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ОСНОВНЫЕ ВЫВОДЫ ИЗ ОЦЕНКИ военно-политической обстановки</a:t>
            </a:r>
          </a:p>
        </p:txBody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xmlns="" id="{A2337EEE-6C4C-4F43-B656-D37787554F87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17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7" name="Рисунок 9">
            <a:extLst>
              <a:ext uri="{FF2B5EF4-FFF2-40B4-BE49-F238E27FC236}">
                <a16:creationId xmlns:a16="http://schemas.microsoft.com/office/drawing/2014/main" xmlns="" id="{C1A1AC10-80C7-443B-AC31-CC82595114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  <p:sp>
        <p:nvSpPr>
          <p:cNvPr id="29" name="AutoShape 21">
            <a:extLst>
              <a:ext uri="{FF2B5EF4-FFF2-40B4-BE49-F238E27FC236}">
                <a16:creationId xmlns:a16="http://schemas.microsoft.com/office/drawing/2014/main" xmlns="" id="{BB0F194B-CCEB-4BE5-86F4-D00CCBF2A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" y="740887"/>
            <a:ext cx="9737390" cy="99375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/>
          <a:p>
            <a:pPr indent="442913" algn="just" eaLnBrk="0" hangingPunct="0">
              <a:lnSpc>
                <a:spcPts val="17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несмотря на отсутствие явных признаков непосредственной подготовки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к развязыванию агрессии, существует угроза возможного задействования вооруженных сил сопредельных государств, а также воинских формирований ОВС НАТО и ВС США против Республики Беларусь</a:t>
            </a: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xmlns="" id="{D79AF04D-6A2D-4A50-BE76-ABB4D9B11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2" y="1960623"/>
            <a:ext cx="9737390" cy="89449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/>
          <a:p>
            <a:pPr indent="442913" algn="just" eaLnBrk="0" hangingPunct="0">
              <a:lnSpc>
                <a:spcPts val="17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присутствие в приграничных с Республикой Беларусь районах значительного количества украинских подразделений, в том числе из состава ВСУ, повышает вероятность возникновения вооруженных провокаций, способных перерасти в приграничные инциденты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xmlns="" id="{D8A2B84D-398E-48E8-AA2A-C3901136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" y="3081098"/>
            <a:ext cx="9737390" cy="117013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/>
          <a:p>
            <a:pPr indent="442913" algn="just" eaLnBrk="0" hangingPunct="0">
              <a:lnSpc>
                <a:spcPts val="17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в перспективе следует ожидать наращивания широкомасштабного воздействия </a:t>
            </a:r>
            <a:b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на население Республики Беларусь с целью подрыва государственной идеологии, разрушения существующей вертикали власти, в том числе за счет дискредитации военно-политического руководства, вооруженных сил и других силовых структур</a:t>
            </a:r>
          </a:p>
        </p:txBody>
      </p:sp>
    </p:spTree>
    <p:extLst>
      <p:ext uri="{BB962C8B-B14F-4D97-AF65-F5344CB8AC3E}">
        <p14:creationId xmlns:p14="http://schemas.microsoft.com/office/powerpoint/2010/main" val="321682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32">
            <a:extLst>
              <a:ext uri="{FF2B5EF4-FFF2-40B4-BE49-F238E27FC236}">
                <a16:creationId xmlns:a16="http://schemas.microsoft.com/office/drawing/2014/main" xmlns="" id="{131B5E36-00E8-40B4-A6FB-33ACA48C6138}"/>
              </a:ext>
            </a:extLst>
          </p:cNvPr>
          <p:cNvSpPr txBox="1"/>
          <p:nvPr/>
        </p:nvSpPr>
        <p:spPr>
          <a:xfrm>
            <a:off x="518519" y="39815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ОСНОВНЫЕ ВЫВОДЫ ИЗ ОЦЕНКИ военно-политической обстановки</a:t>
            </a:r>
          </a:p>
        </p:txBody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xmlns="" id="{A2337EEE-6C4C-4F43-B656-D37787554F87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18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7" name="Рисунок 9">
            <a:extLst>
              <a:ext uri="{FF2B5EF4-FFF2-40B4-BE49-F238E27FC236}">
                <a16:creationId xmlns:a16="http://schemas.microsoft.com/office/drawing/2014/main" xmlns="" id="{C1A1AC10-80C7-443B-AC31-CC825951140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  <p:pic>
        <p:nvPicPr>
          <p:cNvPr id="10" name="Picture 2" descr="E:\Foto_Proverka\54.jpg">
            <a:extLst>
              <a:ext uri="{FF2B5EF4-FFF2-40B4-BE49-F238E27FC236}">
                <a16:creationId xmlns:a16="http://schemas.microsoft.com/office/drawing/2014/main" xmlns="" id="{64EB27EC-B4C5-4649-B84E-5CC2C80B02B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4466" b="15462"/>
          <a:stretch/>
        </p:blipFill>
        <p:spPr bwMode="auto">
          <a:xfrm>
            <a:off x="2573532" y="4036201"/>
            <a:ext cx="2304000" cy="1404000"/>
          </a:xfrm>
          <a:prstGeom prst="rect">
            <a:avLst/>
          </a:prstGeom>
          <a:noFill/>
          <a:ln>
            <a:noFill/>
          </a:ln>
          <a:effectLst>
            <a:outerShdw blurRad="317500" dist="127000" dir="3000000" sx="94000" sy="94000" algn="ctr" rotWithShape="0">
              <a:schemeClr val="tx1">
                <a:alpha val="9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D8801CF-EBEB-40BF-99A1-4FECC306F58C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48" y="731957"/>
            <a:ext cx="2304000" cy="1404000"/>
          </a:xfrm>
          <a:prstGeom prst="rect">
            <a:avLst/>
          </a:prstGeom>
          <a:noFill/>
          <a:ln>
            <a:noFill/>
          </a:ln>
          <a:effectLst>
            <a:outerShdw blurRad="317500" dist="127000" dir="3000000" sx="94000" sy="94000" algn="ctr" rotWithShape="0">
              <a:schemeClr val="tx1">
                <a:alpha val="91000"/>
              </a:scheme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D83D6EB-D9B1-4B0D-B23C-ED21F5158FF2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59" y="4036201"/>
            <a:ext cx="2304000" cy="1404000"/>
          </a:xfrm>
          <a:prstGeom prst="rect">
            <a:avLst/>
          </a:prstGeom>
          <a:noFill/>
          <a:ln>
            <a:noFill/>
          </a:ln>
          <a:effectLst>
            <a:outerShdw blurRad="317500" dist="127000" dir="3000000" sx="94000" sy="94000" algn="ctr" rotWithShape="0">
              <a:schemeClr val="tx1">
                <a:alpha val="91000"/>
              </a:scheme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1D23763-48A3-4686-B557-3F607567D733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7" y="731957"/>
            <a:ext cx="2304000" cy="1404000"/>
          </a:xfrm>
          <a:prstGeom prst="rect">
            <a:avLst/>
          </a:prstGeom>
          <a:noFill/>
          <a:ln>
            <a:noFill/>
          </a:ln>
          <a:effectLst>
            <a:outerShdw blurRad="317500" dist="127000" dir="3000000" sx="94000" sy="94000" algn="ctr" rotWithShape="0">
              <a:schemeClr val="tx1">
                <a:alpha val="91000"/>
              </a:scheme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D7FCE47-3C16-4562-94FA-64765DC2A5D1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031169" y="731957"/>
            <a:ext cx="2304000" cy="1404000"/>
          </a:xfrm>
          <a:prstGeom prst="rect">
            <a:avLst/>
          </a:prstGeom>
          <a:noFill/>
          <a:ln>
            <a:noFill/>
          </a:ln>
          <a:effectLst>
            <a:outerShdw blurRad="317500" dist="127000" dir="3000000" sx="94000" sy="94000" algn="ctr" rotWithShape="0">
              <a:schemeClr val="tx1">
                <a:alpha val="91000"/>
              </a:scheme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D5A0CC-A6BF-4B43-B59D-81303DEBBA2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"/>
          <a:stretch/>
        </p:blipFill>
        <p:spPr>
          <a:xfrm>
            <a:off x="7494691" y="731957"/>
            <a:ext cx="2304000" cy="1404000"/>
          </a:xfrm>
          <a:prstGeom prst="rect">
            <a:avLst/>
          </a:prstGeom>
          <a:noFill/>
          <a:ln>
            <a:noFill/>
          </a:ln>
          <a:effectLst>
            <a:outerShdw blurRad="317500" dist="127000" dir="3000000" sx="94000" sy="94000" algn="ctr" rotWithShape="0">
              <a:schemeClr val="tx1">
                <a:alpha val="91000"/>
              </a:scheme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9263B84-9E97-41A0-AD42-936B91A69C2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1" b="51352"/>
          <a:stretch/>
        </p:blipFill>
        <p:spPr>
          <a:xfrm>
            <a:off x="5042545" y="4036201"/>
            <a:ext cx="2304000" cy="1404000"/>
          </a:xfrm>
          <a:prstGeom prst="rect">
            <a:avLst/>
          </a:prstGeom>
          <a:noFill/>
          <a:ln>
            <a:noFill/>
          </a:ln>
          <a:effectLst>
            <a:outerShdw blurRad="317500" dist="127000" dir="3000000" sx="94000" sy="94000" algn="ctr" rotWithShape="0">
              <a:schemeClr val="tx1">
                <a:alpha val="91000"/>
              </a:scheme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C09256E-4751-4791-9A10-18623A20AF7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18720" r="63581" b="13860"/>
          <a:stretch/>
        </p:blipFill>
        <p:spPr>
          <a:xfrm>
            <a:off x="104519" y="4036201"/>
            <a:ext cx="2304000" cy="1404000"/>
          </a:xfrm>
          <a:prstGeom prst="rect">
            <a:avLst/>
          </a:prstGeom>
          <a:noFill/>
          <a:ln>
            <a:noFill/>
          </a:ln>
          <a:effectLst>
            <a:outerShdw blurRad="317500" dist="127000" dir="3000000" sx="94000" sy="94000" algn="ctr" rotWithShape="0">
              <a:schemeClr val="tx1">
                <a:alpha val="91000"/>
              </a:schemeClr>
            </a:outerShdw>
          </a:effec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C0AEF872-1F13-42EB-84EE-B7CBB2CA9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27" y="2290975"/>
            <a:ext cx="9707426" cy="1585435"/>
          </a:xfrm>
          <a:prstGeom prst="rect">
            <a:avLst/>
          </a:prstGeom>
          <a:solidFill>
            <a:srgbClr val="FF0000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/>
          <a:p>
            <a:pPr indent="444500" algn="ctr" eaLnBrk="0" hangingPunct="0">
              <a:lnSpc>
                <a:spcPts val="17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</a:rPr>
              <a:t>РЕАЛИЗУЕМЫЕ В НАСТОЯЩЕЕ ВРЕМЯ </a:t>
            </a:r>
          </a:p>
          <a:p>
            <a:pPr algn="ctr" eaLnBrk="0" hangingPunct="0">
              <a:lnSpc>
                <a:spcPts val="17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</a:rPr>
              <a:t>И СПЛАНИРОВАННЫЕ МЕРЫ СТРАТЕГИЧЕСКОГО СДЕРЖИВАНИЯ ВООРУЖЕННЫМИ СИЛАМИ ОБЕСПЕЧИВАЮТ ДЕМОНСТРАЦИЮ ГОТОВНОСТИ К ЗАЩИТЕ НАШЕЙ СТРАНЫ </a:t>
            </a:r>
            <a:b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</a:rPr>
              <a:t>И НАНЕСЕНИЮ НЕПРИЕМЛЕМОГО УЩЕРБА АГРЕССОРУ</a:t>
            </a:r>
          </a:p>
        </p:txBody>
      </p:sp>
    </p:spTree>
    <p:extLst>
      <p:ext uri="{BB962C8B-B14F-4D97-AF65-F5344CB8AC3E}">
        <p14:creationId xmlns:p14="http://schemas.microsoft.com/office/powerpoint/2010/main" val="336346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Documents and Settings\BAO\Рабочий стол\Конференция 27-28.04.2016\flaga-białorusi-5024021.jpg">
            <a:extLst>
              <a:ext uri="{FF2B5EF4-FFF2-40B4-BE49-F238E27FC236}">
                <a16:creationId xmlns:a16="http://schemas.microsoft.com/office/drawing/2014/main" xmlns="" id="{99D586A9-66B8-4139-A4B1-D4FB538B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91" y="0"/>
            <a:ext cx="9893673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2"/>
          <p:cNvSpPr txBox="1">
            <a:spLocks noChangeArrowheads="1"/>
          </p:cNvSpPr>
          <p:nvPr/>
        </p:nvSpPr>
        <p:spPr bwMode="auto">
          <a:xfrm>
            <a:off x="974245" y="94229"/>
            <a:ext cx="7949848" cy="4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058" b="1" dirty="0">
                <a:solidFill>
                  <a:srgbClr val="FFFF00"/>
                </a:solidFill>
                <a:latin typeface="Arial" pitchFamily="34" charset="0"/>
              </a:rPr>
              <a:t>Министерство обороны Республики Беларусь </a:t>
            </a:r>
          </a:p>
        </p:txBody>
      </p:sp>
      <p:pic>
        <p:nvPicPr>
          <p:cNvPr id="7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575" y="796686"/>
            <a:ext cx="1559500" cy="127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B3F25C0-7CBE-4754-96F8-2E2DCF973E8C}"/>
              </a:ext>
            </a:extLst>
          </p:cNvPr>
          <p:cNvSpPr/>
          <p:nvPr/>
        </p:nvSpPr>
        <p:spPr>
          <a:xfrm>
            <a:off x="288341" y="2370010"/>
            <a:ext cx="9600041" cy="1774287"/>
          </a:xfrm>
          <a:prstGeom prst="rect">
            <a:avLst/>
          </a:prstGeom>
        </p:spPr>
        <p:txBody>
          <a:bodyPr wrap="square" lIns="132038" tIns="66018" rIns="132038" bIns="66018">
            <a:spAutoFit/>
          </a:bodyPr>
          <a:lstStyle/>
          <a:p>
            <a:pPr algn="ctr"/>
            <a:r>
              <a:rPr lang="ru-RU" sz="2666" b="1" dirty="0">
                <a:solidFill>
                  <a:schemeClr val="bg1"/>
                </a:solidFill>
                <a:cs typeface="Arial" panose="020B0604020202020204" pitchFamily="34" charset="0"/>
              </a:rPr>
              <a:t>ВЫВОДЫ ИЗ ОЦЕНКИ ВОЕННО-ПОЛИТИЧЕСКОЙ ОБСТАНОВКИ ВОКРУГ РЕСПУБЛИКИ БЕЛАРУСЬ, </a:t>
            </a:r>
          </a:p>
          <a:p>
            <a:pPr algn="ctr"/>
            <a:r>
              <a:rPr lang="ru-RU" sz="2666" b="1" dirty="0">
                <a:solidFill>
                  <a:schemeClr val="bg1"/>
                </a:solidFill>
                <a:cs typeface="Arial" panose="020B0604020202020204" pitchFamily="34" charset="0"/>
              </a:rPr>
              <a:t>ЕЕ ВЛИЯНИЕ НА ВОЕННУЮ БЕЗОПАСНОСТЬ </a:t>
            </a:r>
          </a:p>
          <a:p>
            <a:pPr algn="ctr"/>
            <a:r>
              <a:rPr lang="ru-RU" sz="2666" b="1" dirty="0">
                <a:solidFill>
                  <a:schemeClr val="bg1"/>
                </a:solidFill>
                <a:cs typeface="Arial" panose="020B0604020202020204" pitchFamily="34" charset="0"/>
              </a:rPr>
              <a:t>И ПРОГНОЗ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99374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3">
            <a:extLst>
              <a:ext uri="{FF2B5EF4-FFF2-40B4-BE49-F238E27FC236}">
                <a16:creationId xmlns:a16="http://schemas.microsoft.com/office/drawing/2014/main" xmlns="" id="{57F6766C-67AC-4B1B-BCFC-278E7B8CF028}"/>
              </a:ext>
            </a:extLst>
          </p:cNvPr>
          <p:cNvSpPr/>
          <p:nvPr/>
        </p:nvSpPr>
        <p:spPr>
          <a:xfrm>
            <a:off x="831993" y="1"/>
            <a:ext cx="8665752" cy="796134"/>
          </a:xfrm>
          <a:prstGeom prst="rect">
            <a:avLst/>
          </a:prstGeom>
          <a:noFill/>
          <a:ln>
            <a:noFill/>
          </a:ln>
        </p:spPr>
        <p:txBody>
          <a:bodyPr lIns="91231" tIns="0" rIns="91231" bIns="0" anchor="ctr"/>
          <a:lstStyle/>
          <a:p>
            <a:pPr algn="ctr" defTabSz="990295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ОЦЕНКА ОБЩЕЙ ПОЛИТИЧЕСКОЙ ОБСТАНОВКИ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1604C558-79CA-4557-AF9C-F14938859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r="11103" b="14355"/>
          <a:stretch/>
        </p:blipFill>
        <p:spPr bwMode="auto">
          <a:xfrm>
            <a:off x="247641" y="682682"/>
            <a:ext cx="4028696" cy="24593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xmlns="" id="{22171EE6-626B-4CB5-93F8-5F7583E33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0"/>
          <a:stretch/>
        </p:blipFill>
        <p:spPr bwMode="auto">
          <a:xfrm>
            <a:off x="4487899" y="682682"/>
            <a:ext cx="5144033" cy="24593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28">
            <a:extLst>
              <a:ext uri="{FF2B5EF4-FFF2-40B4-BE49-F238E27FC236}">
                <a16:creationId xmlns:a16="http://schemas.microsoft.com/office/drawing/2014/main" xmlns="" id="{B8F46B42-5202-47E9-A934-9D3E2662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42" y="3217380"/>
            <a:ext cx="9384290" cy="2178180"/>
          </a:xfrm>
          <a:prstGeom prst="wedgeRectCallout">
            <a:avLst>
              <a:gd name="adj1" fmla="val -24389"/>
              <a:gd name="adj2" fmla="val -63757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/>
          <a:p>
            <a:pPr indent="385105" algn="just">
              <a:lnSpc>
                <a:spcPts val="1408"/>
              </a:lnSpc>
              <a:spcAft>
                <a:spcPts val="0"/>
              </a:spcAft>
              <a:buClr>
                <a:srgbClr val="002060"/>
              </a:buClr>
            </a:pPr>
            <a:r>
              <a:rPr lang="ru-RU" sz="1600" b="1" dirty="0">
                <a:solidFill>
                  <a:schemeClr val="tx1"/>
                </a:solidFill>
                <a:latin typeface="Arial" panose="020B0604020202020204"/>
              </a:rPr>
              <a:t>«…ситуация обострена. Не снижается накал специальной военной операции России. Запад активно подливает масло в огонь в виде военной помощи и всесторонней поддержки украинского режима ...</a:t>
            </a:r>
          </a:p>
          <a:p>
            <a:pPr indent="385105" algn="just">
              <a:lnSpc>
                <a:spcPts val="1408"/>
              </a:lnSpc>
              <a:spcAft>
                <a:spcPts val="0"/>
              </a:spcAft>
              <a:buClr>
                <a:srgbClr val="002060"/>
              </a:buClr>
            </a:pPr>
            <a:r>
              <a:rPr lang="ru-RU" sz="1600" b="1" dirty="0">
                <a:solidFill>
                  <a:schemeClr val="tx1"/>
                </a:solidFill>
                <a:latin typeface="Arial" panose="020B0604020202020204"/>
              </a:rPr>
              <a:t>…Америка хочет ослабить или вовсе убрать с международной арены Россию и ее союзников, чтобы подобраться ближе к своему главному конкуренту – Китаю. …Одновременно усилить зависимость Европейского союза от Соединенных Штатов… </a:t>
            </a:r>
          </a:p>
          <a:p>
            <a:pPr indent="385105" algn="just">
              <a:lnSpc>
                <a:spcPts val="1408"/>
              </a:lnSpc>
              <a:spcAft>
                <a:spcPts val="0"/>
              </a:spcAft>
              <a:buClr>
                <a:srgbClr val="002060"/>
              </a:buClr>
            </a:pPr>
            <a:r>
              <a:rPr lang="ru-RU" sz="1600" b="1" dirty="0">
                <a:solidFill>
                  <a:schemeClr val="tx1"/>
                </a:solidFill>
                <a:latin typeface="Arial" panose="020B0604020202020204"/>
              </a:rPr>
              <a:t>…К Беларуси у коллективного Запада свои счеты. Причем уже давно: четверть века им мешает та политика, которую мы проводим…»</a:t>
            </a:r>
          </a:p>
          <a:p>
            <a:pPr marL="1971675" indent="361950" algn="just">
              <a:lnSpc>
                <a:spcPts val="1408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</a:pPr>
            <a:r>
              <a:rPr lang="ru-RU" sz="1400" i="1" dirty="0">
                <a:solidFill>
                  <a:schemeClr val="tx1"/>
                </a:solidFill>
                <a:latin typeface="Arial" panose="020B0604020202020204"/>
              </a:rPr>
              <a:t>Из выступления Президента Республики Беларусь </a:t>
            </a:r>
            <a:r>
              <a:rPr lang="ru-RU" sz="1400" i="1" dirty="0" err="1">
                <a:solidFill>
                  <a:schemeClr val="tx1"/>
                </a:solidFill>
                <a:latin typeface="Arial" panose="020B0604020202020204"/>
              </a:rPr>
              <a:t>А.Г.Лукашенко</a:t>
            </a:r>
            <a:r>
              <a:rPr lang="ru-RU" sz="1400" i="1" dirty="0">
                <a:solidFill>
                  <a:schemeClr val="tx1"/>
                </a:solidFill>
                <a:latin typeface="Arial" panose="020B0604020202020204"/>
              </a:rPr>
              <a:t> на совещании </a:t>
            </a:r>
            <a:br>
              <a:rPr lang="ru-RU" sz="1400" i="1" dirty="0">
                <a:solidFill>
                  <a:schemeClr val="tx1"/>
                </a:solidFill>
                <a:latin typeface="Arial" panose="020B0604020202020204"/>
              </a:rPr>
            </a:br>
            <a:r>
              <a:rPr lang="ru-RU" sz="1400" i="1" dirty="0">
                <a:solidFill>
                  <a:schemeClr val="tx1"/>
                </a:solidFill>
                <a:latin typeface="Arial" panose="020B0604020202020204"/>
              </a:rPr>
              <a:t>по вопросам обеспечения военной безопасности 4.10.2022</a:t>
            </a:r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xmlns="" id="{7CD8D030-8941-484E-A44F-D8A1575DF2AC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2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0" name="Рисунок 9">
            <a:extLst>
              <a:ext uri="{FF2B5EF4-FFF2-40B4-BE49-F238E27FC236}">
                <a16:creationId xmlns:a16="http://schemas.microsoft.com/office/drawing/2014/main" xmlns="" id="{17913EF6-43AD-491A-AD29-2BD93307BD7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13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1F608C-9D1B-482A-8886-C98E28898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b="26941"/>
          <a:stretch/>
        </p:blipFill>
        <p:spPr>
          <a:xfrm>
            <a:off x="106938" y="3969257"/>
            <a:ext cx="2054164" cy="154620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F977CD-5693-46ED-AC35-BA9A06B01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449" y="2470234"/>
            <a:ext cx="2171438" cy="1371098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 Box 32"/>
          <p:cNvSpPr txBox="1"/>
          <p:nvPr/>
        </p:nvSpPr>
        <p:spPr>
          <a:xfrm>
            <a:off x="592728" y="4083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ПОСЛЕДОВАТЕЛЬНАЯ МЕЖДУНАРОДНАЯ ПОЛИТИКА РЕСПУБЛИКИ БЕЛАРУСЬ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2A43813D-422A-4AF2-8D4D-A843A7565652}"/>
              </a:ext>
            </a:extLst>
          </p:cNvPr>
          <p:cNvSpPr txBox="1">
            <a:spLocks noChangeArrowheads="1"/>
          </p:cNvSpPr>
          <p:nvPr/>
        </p:nvSpPr>
        <p:spPr>
          <a:xfrm>
            <a:off x="119772" y="2258560"/>
            <a:ext cx="7351919" cy="1618262"/>
          </a:xfrm>
          <a:prstGeom prst="wedgeRectCallout">
            <a:avLst>
              <a:gd name="adj1" fmla="val 52159"/>
              <a:gd name="adj2" fmla="val -442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>
            <a:defPPr>
              <a:defRPr lang="x-none"/>
            </a:defPPr>
            <a:lvl1pPr indent="239601" algn="just" eaLnBrk="0" hangingPunct="0">
              <a:lnSpc>
                <a:spcPts val="2000"/>
              </a:lnSpc>
              <a:spcAft>
                <a:spcPts val="400"/>
              </a:spcAft>
              <a:defRPr sz="1600" b="1"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543"/>
              </a:lnSpc>
              <a:spcAft>
                <a:spcPts val="0"/>
              </a:spcAft>
            </a:pPr>
            <a:r>
              <a:rPr lang="ru-RU" altLang="ru-RU" dirty="0">
                <a:solidFill>
                  <a:schemeClr val="tx1"/>
                </a:solidFill>
              </a:rPr>
              <a:t>«…</a:t>
            </a:r>
            <a:r>
              <a:rPr lang="ru-RU" dirty="0">
                <a:solidFill>
                  <a:schemeClr val="tx1"/>
                </a:solidFill>
              </a:rPr>
              <a:t>Наша страна… </a:t>
            </a:r>
            <a:r>
              <a:rPr lang="ru-RU" dirty="0">
                <a:solidFill>
                  <a:srgbClr val="FF0000"/>
                </a:solidFill>
              </a:rPr>
              <a:t>продвигает идеи сотрудничества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>
                <a:solidFill>
                  <a:srgbClr val="FF0000"/>
                </a:solidFill>
              </a:rPr>
              <a:t>открытых и честных переговоров</a:t>
            </a:r>
            <a:r>
              <a:rPr lang="ru-RU" dirty="0">
                <a:solidFill>
                  <a:schemeClr val="tx1"/>
                </a:solidFill>
              </a:rPr>
              <a:t>… мы </a:t>
            </a:r>
            <a:r>
              <a:rPr lang="ru-RU" dirty="0">
                <a:solidFill>
                  <a:srgbClr val="FF0000"/>
                </a:solidFill>
              </a:rPr>
              <a:t>последовательно осуществляем независимую внешнюю политику ради мира и стабильного развития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>
                <a:solidFill>
                  <a:srgbClr val="FF0000"/>
                </a:solidFill>
              </a:rPr>
              <a:t>многосторонности и диверсификации отношений</a:t>
            </a:r>
            <a:r>
              <a:rPr lang="ru-RU" altLang="ru-RU" dirty="0">
                <a:solidFill>
                  <a:schemeClr val="tx1"/>
                </a:solidFill>
              </a:rPr>
              <a:t>…»</a:t>
            </a:r>
          </a:p>
          <a:p>
            <a:pPr marL="542925" indent="238125">
              <a:lnSpc>
                <a:spcPts val="1543"/>
              </a:lnSpc>
              <a:spcAft>
                <a:spcPts val="0"/>
              </a:spcAft>
            </a:pPr>
            <a:r>
              <a:rPr lang="ru-RU" sz="1400" b="0" i="1" dirty="0">
                <a:solidFill>
                  <a:schemeClr val="tx1"/>
                </a:solidFill>
              </a:rPr>
              <a:t>из выступления Председателя Палаты представителей Национального собрания Республики Беларусь В. П. Андрейченко на 41-й Генеральной ассамблее Межпарламентской Ассамблеи Ассоциации государств Юго-Восточной Азии, сентябрь 2020 г</a:t>
            </a:r>
            <a:r>
              <a:rPr lang="ru-RU" sz="1218" b="0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1FDB1288-DA82-4FC9-8524-15620F7AD79C}"/>
              </a:ext>
            </a:extLst>
          </p:cNvPr>
          <p:cNvSpPr txBox="1">
            <a:spLocks noChangeArrowheads="1"/>
          </p:cNvSpPr>
          <p:nvPr/>
        </p:nvSpPr>
        <p:spPr>
          <a:xfrm>
            <a:off x="2296117" y="3912310"/>
            <a:ext cx="7499770" cy="1618263"/>
          </a:xfrm>
          <a:prstGeom prst="wedgeRectCallout">
            <a:avLst>
              <a:gd name="adj1" fmla="val -52441"/>
              <a:gd name="adj2" fmla="val -8430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>
            <a:defPPr>
              <a:defRPr lang="x-none"/>
            </a:defPPr>
            <a:lvl1pPr indent="239601" algn="just" eaLnBrk="0" hangingPunct="0">
              <a:lnSpc>
                <a:spcPts val="2000"/>
              </a:lnSpc>
              <a:spcAft>
                <a:spcPts val="400"/>
              </a:spcAft>
              <a:defRPr sz="1600" b="1"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lt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462"/>
              </a:lnSpc>
              <a:spcAft>
                <a:spcPts val="0"/>
              </a:spcAft>
            </a:pPr>
            <a:r>
              <a:rPr lang="ru-RU" altLang="ru-RU" dirty="0">
                <a:solidFill>
                  <a:schemeClr val="tx1"/>
                </a:solidFill>
              </a:rPr>
              <a:t>«…Мы всегда </a:t>
            </a:r>
            <a:r>
              <a:rPr lang="ru-RU" altLang="ru-RU" dirty="0">
                <a:solidFill>
                  <a:srgbClr val="FF0000"/>
                </a:solidFill>
              </a:rPr>
              <a:t>придерживались и будем придерживаться политики добрососедства</a:t>
            </a:r>
            <a:r>
              <a:rPr lang="ru-RU" altLang="ru-RU" dirty="0">
                <a:solidFill>
                  <a:schemeClr val="tx1"/>
                </a:solidFill>
              </a:rPr>
              <a:t>… Беларусь всегда была и остается </a:t>
            </a:r>
            <a:r>
              <a:rPr lang="ru-RU" altLang="ru-RU" dirty="0">
                <a:solidFill>
                  <a:srgbClr val="FF0000"/>
                </a:solidFill>
              </a:rPr>
              <a:t>приверженной взаимовыгодному сотрудничеству со всеми государствами </a:t>
            </a:r>
            <a:r>
              <a:rPr lang="ru-RU" altLang="ru-RU" dirty="0">
                <a:solidFill>
                  <a:schemeClr val="tx1"/>
                </a:solidFill>
              </a:rPr>
              <a:t>– даже с теми, с кем у нас имеются острые разногласия. Однако </a:t>
            </a:r>
            <a:r>
              <a:rPr lang="ru-RU" altLang="ru-RU" dirty="0">
                <a:solidFill>
                  <a:srgbClr val="FF0000"/>
                </a:solidFill>
              </a:rPr>
              <a:t>мы будем строить свои отношения на принципах уважения и равноправия, без шантажа и условий</a:t>
            </a:r>
            <a:r>
              <a:rPr lang="ru-RU" altLang="ru-RU" dirty="0">
                <a:solidFill>
                  <a:schemeClr val="tx1"/>
                </a:solidFill>
              </a:rPr>
              <a:t>…»</a:t>
            </a:r>
          </a:p>
          <a:p>
            <a:pPr marL="269875" indent="238125" algn="l">
              <a:lnSpc>
                <a:spcPts val="1462"/>
              </a:lnSpc>
              <a:spcAft>
                <a:spcPts val="0"/>
              </a:spcAft>
            </a:pPr>
            <a:r>
              <a:rPr lang="ru-RU" sz="1218" b="0" i="1" dirty="0">
                <a:solidFill>
                  <a:schemeClr val="tx1"/>
                </a:solidFill>
              </a:rPr>
              <a:t> </a:t>
            </a:r>
            <a:r>
              <a:rPr lang="ru-RU" sz="1400" b="0" i="1" dirty="0">
                <a:solidFill>
                  <a:schemeClr val="tx1"/>
                </a:solidFill>
              </a:rPr>
              <a:t>из выступления Министра иностранных дел Республики Беларусь В.В. </a:t>
            </a:r>
            <a:r>
              <a:rPr lang="ru-RU" sz="1400" b="0" i="1" dirty="0" err="1">
                <a:solidFill>
                  <a:schemeClr val="tx1"/>
                </a:solidFill>
              </a:rPr>
              <a:t>Макея</a:t>
            </a:r>
            <a:r>
              <a:rPr lang="ru-RU" sz="1400" b="0" i="1" dirty="0">
                <a:solidFill>
                  <a:schemeClr val="tx1"/>
                </a:solidFill>
              </a:rPr>
              <a:t> в ходе выступления на 76-я сессии Генеральной Ассамблеи ООН, сентябрь 2021г. </a:t>
            </a:r>
          </a:p>
        </p:txBody>
      </p:sp>
      <p:sp>
        <p:nvSpPr>
          <p:cNvPr id="13" name="CustomShape 3">
            <a:extLst>
              <a:ext uri="{FF2B5EF4-FFF2-40B4-BE49-F238E27FC236}">
                <a16:creationId xmlns:a16="http://schemas.microsoft.com/office/drawing/2014/main" xmlns="" id="{D86A86AF-1918-4715-97B2-FF84B7C11659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3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xmlns="" id="{F355C9FB-10F6-4CC3-805D-1D402C0AF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133" y="627535"/>
            <a:ext cx="7351919" cy="1538590"/>
          </a:xfrm>
          <a:prstGeom prst="wedgeRectCallout">
            <a:avLst>
              <a:gd name="adj1" fmla="val -53360"/>
              <a:gd name="adj2" fmla="val -12402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tIns="0" rIns="116963" bIns="0" anchor="ctr"/>
          <a:lstStyle/>
          <a:p>
            <a:pPr indent="239601" algn="just" eaLnBrk="0" hangingPunct="0">
              <a:lnSpc>
                <a:spcPts val="1462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«…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Нам надо серьезнейшим образом обратить внимание на проблемы.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И самое главное, …нам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очень важно выстроить приоритетность этих проблем.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 Наконец настало время серьезнейшим образом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обратиться к тем проблемам, которые уже невозможно откладывать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и которые просто вопиют…».</a:t>
            </a:r>
          </a:p>
          <a:p>
            <a:pPr marL="715963" indent="238125" algn="just" eaLnBrk="0" hangingPunct="0">
              <a:lnSpc>
                <a:spcPts val="1462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</a:rPr>
              <a:t>из выступления Президента Республики Беларусь </a:t>
            </a:r>
            <a:r>
              <a:rPr lang="ru-RU" sz="1400" i="1" dirty="0" err="1">
                <a:solidFill>
                  <a:schemeClr val="tx1"/>
                </a:solidFill>
                <a:latin typeface="Arial" panose="020B0604020202020204" pitchFamily="34" charset="0"/>
              </a:rPr>
              <a:t>А.Г.Лукашенко</a:t>
            </a: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b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</a:rPr>
              <a:t>на пленарном заседании сессии ПА ОБСЕ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5EEA281-2E19-41AE-A09C-15969AF95C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611" r="23630" b="7925"/>
          <a:stretch/>
        </p:blipFill>
        <p:spPr>
          <a:xfrm>
            <a:off x="179512" y="638689"/>
            <a:ext cx="1981590" cy="1538590"/>
          </a:xfrm>
          <a:prstGeom prst="rect">
            <a:avLst/>
          </a:prstGeom>
        </p:spPr>
      </p:pic>
      <p:pic>
        <p:nvPicPr>
          <p:cNvPr id="23" name="Рисунок 9">
            <a:extLst>
              <a:ext uri="{FF2B5EF4-FFF2-40B4-BE49-F238E27FC236}">
                <a16:creationId xmlns:a16="http://schemas.microsoft.com/office/drawing/2014/main" xmlns="" id="{7C5AB51A-F2BB-4AF4-9253-5598EEF9964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797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BDDB0A-AC42-4BCD-A4AF-4FA911855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7" t="9182" r="423" b="10440"/>
          <a:stretch/>
        </p:blipFill>
        <p:spPr>
          <a:xfrm>
            <a:off x="0" y="741793"/>
            <a:ext cx="9854367" cy="4096948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1" name="Text Box 32">
            <a:extLst>
              <a:ext uri="{FF2B5EF4-FFF2-40B4-BE49-F238E27FC236}">
                <a16:creationId xmlns:a16="http://schemas.microsoft.com/office/drawing/2014/main" xmlns="" id="{9A5247E9-D762-40F7-86A4-CC70A6152ACA}"/>
              </a:ext>
            </a:extLst>
          </p:cNvPr>
          <p:cNvSpPr txBox="1"/>
          <p:nvPr/>
        </p:nvSpPr>
        <p:spPr>
          <a:xfrm>
            <a:off x="829220" y="40930"/>
            <a:ext cx="8751109" cy="74448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624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военная активность в приграничных </a:t>
            </a:r>
            <a:b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</a:b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с Республикой Беларусь районах </a:t>
            </a:r>
          </a:p>
          <a:p>
            <a:pPr algn="ctr" eaLnBrk="0" hangingPunct="0">
              <a:lnSpc>
                <a:spcPts val="1624"/>
              </a:lnSpc>
            </a:pPr>
            <a:r>
              <a:rPr lang="ru-RU" sz="1624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(до начала специальной военной операции)</a:t>
            </a:r>
          </a:p>
        </p:txBody>
      </p:sp>
      <p:sp>
        <p:nvSpPr>
          <p:cNvPr id="470" name="AutoShape 21">
            <a:extLst>
              <a:ext uri="{FF2B5EF4-FFF2-40B4-BE49-F238E27FC236}">
                <a16:creationId xmlns:a16="http://schemas.microsoft.com/office/drawing/2014/main" xmlns="" id="{7AE53EE9-375F-49FC-9391-0817E2977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" y="4814719"/>
            <a:ext cx="9737390" cy="699968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7975" bIns="77975" anchor="ctr"/>
          <a:lstStyle/>
          <a:p>
            <a:pPr algn="ctr">
              <a:lnSpc>
                <a:spcPts val="1624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НАЧАЛУ 2022 ГОДА ЗАПАД, ПРАКТИЧЕСКИ, ОТКРЫТО ДЕМОНСТРИРОВАЛ </a:t>
            </a:r>
          </a:p>
          <a:p>
            <a:pPr algn="ctr">
              <a:lnSpc>
                <a:spcPts val="1624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ГОТОВНОСТЬ </a:t>
            </a:r>
            <a:r>
              <a:rPr lang="ru-RU" b="1" dirty="0"/>
              <a:t>РАЗВЯЗАТЬ АГРЕССИЮ ПРОТИВ РЕСПУБЛИКИ БЕЛАРУСЬ</a:t>
            </a:r>
            <a:endParaRPr lang="ru-RU" sz="154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xmlns="" id="{B3BD8744-A37A-4680-94F0-7F59DF92A749}"/>
              </a:ext>
            </a:extLst>
          </p:cNvPr>
          <p:cNvSpPr txBox="1"/>
          <p:nvPr/>
        </p:nvSpPr>
        <p:spPr>
          <a:xfrm>
            <a:off x="3650498" y="741793"/>
            <a:ext cx="6109856" cy="195187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81" tIns="0" rIns="87722" bIns="0" anchor="ctr"/>
          <a:lstStyle>
            <a:defPPr>
              <a:defRPr lang="en-US"/>
            </a:defPPr>
            <a:lvl1pPr marL="0" indent="239601" algn="just" defTabSz="914400" eaLnBrk="0" latinLnBrk="0" hangingPunct="0">
              <a:lnSpc>
                <a:spcPts val="1400"/>
              </a:lnSpc>
              <a:defRPr sz="1500" b="1" i="1"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2pPr>
            <a:lvl3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3pPr>
            <a:lvl4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4pPr>
            <a:lvl5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5pPr>
            <a:lvl6pPr>
              <a:defRPr sz="1800">
                <a:solidFill>
                  <a:schemeClr val="lt1"/>
                </a:solidFill>
                <a:latin typeface="+mn-lt"/>
              </a:defRPr>
            </a:lvl6pPr>
            <a:lvl7pPr>
              <a:defRPr sz="1800">
                <a:solidFill>
                  <a:schemeClr val="lt1"/>
                </a:solidFill>
                <a:latin typeface="+mn-lt"/>
              </a:defRPr>
            </a:lvl7pPr>
            <a:lvl8pPr>
              <a:defRPr sz="1800">
                <a:solidFill>
                  <a:schemeClr val="lt1"/>
                </a:solidFill>
                <a:latin typeface="+mn-lt"/>
              </a:defRPr>
            </a:lvl8pPr>
            <a:lvl9pPr>
              <a:defRPr sz="1800">
                <a:solidFill>
                  <a:schemeClr val="lt1"/>
                </a:solidFill>
                <a:latin typeface="+mn-lt"/>
              </a:defRPr>
            </a:lvl9pPr>
          </a:lstStyle>
          <a:p>
            <a:pPr algn="ctr">
              <a:lnSpc>
                <a:spcPts val="1300"/>
              </a:lnSpc>
              <a:spcAft>
                <a:spcPts val="487"/>
              </a:spcAft>
            </a:pP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СОСРЕДОТОЧЕНИЕ СИЛ У ЗАПАДНОЙ </a:t>
            </a: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ГРАНИЦЫ РЕСПУБЛИКИ БЕЛАРУСЬ </a:t>
            </a:r>
            <a:endParaRPr lang="ru-RU" sz="130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32086" indent="-232086" algn="l">
              <a:lnSpc>
                <a:spcPts val="13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300" i="0" dirty="0">
                <a:latin typeface="Arial" panose="020B0604020202020204" pitchFamily="34" charset="0"/>
              </a:rPr>
              <a:t>ПОЛЬШИ</a:t>
            </a: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: всего – </a:t>
            </a:r>
            <a:r>
              <a:rPr lang="ru-RU" sz="1300" i="0" dirty="0">
                <a:latin typeface="Arial" panose="020B0604020202020204" pitchFamily="34" charset="0"/>
              </a:rPr>
              <a:t>до</a:t>
            </a: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1300" i="0" dirty="0">
                <a:latin typeface="Arial" panose="020B0604020202020204" pitchFamily="34" charset="0"/>
              </a:rPr>
              <a:t>21,5 тыс</a:t>
            </a: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. чел., в том числе: </a:t>
            </a:r>
          </a:p>
          <a:p>
            <a:pPr marL="293976" indent="279793">
              <a:lnSpc>
                <a:spcPts val="13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до 15 тыс. военнослужащих из состава вооруженных сил,</a:t>
            </a:r>
          </a:p>
          <a:p>
            <a:pPr marL="293976" indent="279793">
              <a:lnSpc>
                <a:spcPts val="13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4 тыс. чел. от пограничной стражи, </a:t>
            </a:r>
          </a:p>
          <a:p>
            <a:pPr marL="293976" indent="279793">
              <a:lnSpc>
                <a:spcPts val="1300"/>
              </a:lnSpc>
              <a:spcAft>
                <a:spcPts val="487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до 2,5 тыс. сотрудников от полиции;</a:t>
            </a:r>
          </a:p>
          <a:p>
            <a:pPr marL="232086" indent="-232086" algn="l">
              <a:lnSpc>
                <a:spcPts val="1300"/>
              </a:lnSpc>
              <a:spcAft>
                <a:spcPts val="487"/>
              </a:spcAft>
              <a:buFont typeface="Wingdings" panose="05000000000000000000" pitchFamily="2" charset="2"/>
              <a:buChar char="Ø"/>
            </a:pPr>
            <a:r>
              <a:rPr lang="ru-RU" sz="1300" i="0" dirty="0">
                <a:latin typeface="Arial" panose="020B0604020202020204" pitchFamily="34" charset="0"/>
              </a:rPr>
              <a:t>ЛИТВЫ: </a:t>
            </a: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всего – </a:t>
            </a:r>
            <a:r>
              <a:rPr lang="ru-RU" sz="1300" i="0" dirty="0">
                <a:latin typeface="Arial" panose="020B0604020202020204" pitchFamily="34" charset="0"/>
              </a:rPr>
              <a:t>до</a:t>
            </a: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1300" i="0" dirty="0">
                <a:latin typeface="Arial" panose="020B0604020202020204" pitchFamily="34" charset="0"/>
              </a:rPr>
              <a:t>3,5 тыс. </a:t>
            </a: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чел., в т.ч. около 700 военнослужащих </a:t>
            </a:r>
            <a:b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из состава сухопутных войск и территориальной обороны;</a:t>
            </a:r>
          </a:p>
          <a:p>
            <a:pPr marL="232086" indent="-232086" algn="l">
              <a:lnSpc>
                <a:spcPts val="1300"/>
              </a:lnSpc>
              <a:spcAft>
                <a:spcPts val="487"/>
              </a:spcAft>
              <a:buFont typeface="Wingdings" panose="05000000000000000000" pitchFamily="2" charset="2"/>
              <a:buChar char="Ø"/>
            </a:pPr>
            <a:r>
              <a:rPr lang="ru-RU" sz="1300" i="0" dirty="0">
                <a:latin typeface="Arial" panose="020B0604020202020204" pitchFamily="34" charset="0"/>
              </a:rPr>
              <a:t>ЛАТВИИ</a:t>
            </a: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: всего – </a:t>
            </a:r>
            <a:r>
              <a:rPr lang="ru-RU" sz="1300" i="0" dirty="0">
                <a:latin typeface="Arial" panose="020B0604020202020204" pitchFamily="34" charset="0"/>
              </a:rPr>
              <a:t>до 960 чел</a:t>
            </a: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</a:rPr>
              <a:t>., в том числе ‒ до 150 военнослужащих из состава сухопутных войск и территориальной обороны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EE5FBFA-3100-4290-902F-7680BCBA3151}"/>
              </a:ext>
            </a:extLst>
          </p:cNvPr>
          <p:cNvSpPr/>
          <p:nvPr/>
        </p:nvSpPr>
        <p:spPr>
          <a:xfrm>
            <a:off x="153478" y="2693667"/>
            <a:ext cx="1597079" cy="909214"/>
          </a:xfrm>
          <a:prstGeom prst="rect">
            <a:avLst/>
          </a:prstGeom>
          <a:gradFill>
            <a:gsLst>
              <a:gs pos="90719">
                <a:schemeClr val="accent1">
                  <a:lumMod val="20000"/>
                  <a:lumOff val="80000"/>
                </a:schemeClr>
              </a:gs>
              <a:gs pos="814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5875"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5152"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90305"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5458"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80611"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75764" algn="l" defTabSz="990305" rtl="0" eaLnBrk="1" latinLnBrk="0" hangingPunct="1">
              <a:defRPr sz="1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0916" algn="l" defTabSz="990305" rtl="0" eaLnBrk="1" latinLnBrk="0" hangingPunct="1">
              <a:defRPr sz="1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66068" algn="l" defTabSz="990305" rtl="0" eaLnBrk="1" latinLnBrk="0" hangingPunct="1">
              <a:defRPr sz="1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61222" algn="l" defTabSz="990305" rtl="0" eaLnBrk="1" latinLnBrk="0" hangingPunct="1">
              <a:defRPr sz="1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137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Количество развернутых полевых лагерей – </a:t>
            </a:r>
            <a:r>
              <a:rPr lang="ru-RU" sz="1137" spc="-1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1137" spc="-1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1137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defRPr/>
            </a:pPr>
            <a:r>
              <a:rPr lang="ru-RU" sz="1137" spc="-18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Польше</a:t>
            </a:r>
            <a:r>
              <a:rPr lang="ru-RU" sz="1137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137" spc="-1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1137" spc="-1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ru-RU" sz="1137" spc="-18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1137" spc="-1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sz="1137" spc="-1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137" spc="-18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Литве</a:t>
            </a:r>
            <a:r>
              <a:rPr lang="ru-RU" sz="1137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137" spc="-1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1137" spc="-18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defRPr/>
            </a:pPr>
            <a:r>
              <a:rPr lang="ru-RU" sz="1137" spc="-18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Украине</a:t>
            </a:r>
            <a:r>
              <a:rPr lang="ru-RU" sz="1137" spc="-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137" spc="-1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13" name="AutoShape 928">
            <a:extLst>
              <a:ext uri="{FF2B5EF4-FFF2-40B4-BE49-F238E27FC236}">
                <a16:creationId xmlns:a16="http://schemas.microsoft.com/office/drawing/2014/main" xmlns="" id="{125C1775-2672-43C8-BE13-D4C585A9F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75" y="915684"/>
            <a:ext cx="2402531" cy="1292051"/>
          </a:xfrm>
          <a:prstGeom prst="stripedRightArrow">
            <a:avLst>
              <a:gd name="adj1" fmla="val 78247"/>
              <a:gd name="adj2" fmla="val 28814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>
            <a:outerShdw blurRad="152400" dist="63500" dir="4800000" sx="101000" sy="101000" algn="tl" rotWithShape="0">
              <a:srgbClr val="000000">
                <a:alpha val="58000"/>
              </a:srgbClr>
            </a:outerShdw>
            <a:softEdge rad="12700"/>
          </a:effectLst>
        </p:spPr>
        <p:txBody>
          <a:bodyPr wrap="square" lIns="87722" tIns="58481" rIns="29241" bIns="58481" anchor="ctr">
            <a:noAutofit/>
            <a:flatTx/>
          </a:bodyPr>
          <a:lstStyle/>
          <a:p>
            <a:pPr algn="ctr">
              <a:lnSpc>
                <a:spcPts val="1056"/>
              </a:lnSpc>
              <a:spcAft>
                <a:spcPts val="162"/>
              </a:spcAft>
            </a:pPr>
            <a:r>
              <a:rPr lang="ru-RU" sz="1137" b="1" spc="-18" dirty="0">
                <a:solidFill>
                  <a:srgbClr val="FF0000"/>
                </a:solidFill>
                <a:cs typeface="Arial" pitchFamily="34" charset="0"/>
              </a:rPr>
              <a:t>Гродненское направление: </a:t>
            </a:r>
          </a:p>
          <a:p>
            <a:pPr algn="ctr">
              <a:lnSpc>
                <a:spcPts val="1056"/>
              </a:lnSpc>
              <a:spcAft>
                <a:spcPts val="162"/>
              </a:spcAft>
            </a:pPr>
            <a:r>
              <a:rPr lang="ru-RU" sz="1137" b="1" i="1" spc="-18" dirty="0">
                <a:cs typeface="Arial" pitchFamily="34" charset="0"/>
              </a:rPr>
              <a:t>(на 06.12.2021 )</a:t>
            </a:r>
          </a:p>
          <a:p>
            <a:pPr algn="ctr">
              <a:lnSpc>
                <a:spcPct val="90000"/>
              </a:lnSpc>
              <a:spcAft>
                <a:spcPts val="162"/>
              </a:spcAft>
            </a:pPr>
            <a:r>
              <a:rPr lang="ru-RU" sz="1137" b="1" spc="-18" dirty="0">
                <a:cs typeface="Arial" pitchFamily="34" charset="0"/>
              </a:rPr>
              <a:t>подразделения 12 и 16 </a:t>
            </a:r>
            <a:r>
              <a:rPr lang="ru-RU" sz="1137" b="1" spc="-18" dirty="0" err="1">
                <a:cs typeface="Arial" pitchFamily="34" charset="0"/>
              </a:rPr>
              <a:t>мд</a:t>
            </a:r>
            <a:r>
              <a:rPr lang="ru-RU" sz="1137" b="1" spc="-18" dirty="0">
                <a:cs typeface="Arial" pitchFamily="34" charset="0"/>
              </a:rPr>
              <a:t>, 6 </a:t>
            </a:r>
            <a:r>
              <a:rPr lang="ru-RU" sz="1137" b="1" spc="-18" dirty="0" err="1">
                <a:cs typeface="Arial" pitchFamily="34" charset="0"/>
              </a:rPr>
              <a:t>вдбр</a:t>
            </a:r>
            <a:r>
              <a:rPr lang="ru-RU" sz="1137" b="1" spc="-18" dirty="0">
                <a:cs typeface="Arial" pitchFamily="34" charset="0"/>
              </a:rPr>
              <a:t>, 18 </a:t>
            </a:r>
            <a:r>
              <a:rPr lang="ru-RU" sz="1137" b="1" spc="-18" dirty="0" err="1">
                <a:cs typeface="Arial" pitchFamily="34" charset="0"/>
              </a:rPr>
              <a:t>рп</a:t>
            </a:r>
            <a:endParaRPr lang="ru-RU" sz="1137" b="1" spc="-18" dirty="0">
              <a:cs typeface="Arial" pitchFamily="34" charset="0"/>
            </a:endParaRPr>
          </a:p>
          <a:p>
            <a:pPr algn="ctr">
              <a:lnSpc>
                <a:spcPct val="90000"/>
              </a:lnSpc>
              <a:spcAft>
                <a:spcPts val="162"/>
              </a:spcAft>
            </a:pPr>
            <a:r>
              <a:rPr lang="ru-RU" sz="1137" b="1" i="1" spc="-18" dirty="0">
                <a:solidFill>
                  <a:schemeClr val="accent1"/>
                </a:solidFill>
                <a:cs typeface="Arial" pitchFamily="34" charset="0"/>
              </a:rPr>
              <a:t>(до 9,6 тыс. в/сл.) </a:t>
            </a:r>
          </a:p>
        </p:txBody>
      </p:sp>
      <p:sp>
        <p:nvSpPr>
          <p:cNvPr id="14" name="AutoShape 928">
            <a:extLst>
              <a:ext uri="{FF2B5EF4-FFF2-40B4-BE49-F238E27FC236}">
                <a16:creationId xmlns:a16="http://schemas.microsoft.com/office/drawing/2014/main" xmlns="" id="{407FA342-AC87-4EA7-9F37-E3AB4931C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69" y="3532817"/>
            <a:ext cx="2402531" cy="1033040"/>
          </a:xfrm>
          <a:prstGeom prst="stripedRightArrow">
            <a:avLst>
              <a:gd name="adj1" fmla="val 77567"/>
              <a:gd name="adj2" fmla="val 31506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>
            <a:outerShdw blurRad="152400" dist="63500" dir="4800000" sx="101000" sy="101000" algn="tl" rotWithShape="0">
              <a:srgbClr val="000000">
                <a:alpha val="58000"/>
              </a:srgbClr>
            </a:outerShdw>
            <a:softEdge rad="12700"/>
          </a:effectLst>
        </p:spPr>
        <p:txBody>
          <a:bodyPr wrap="square" lIns="87722" tIns="58481" rIns="29241" bIns="58481" anchor="ctr">
            <a:noAutofit/>
            <a:flatTx/>
          </a:bodyPr>
          <a:lstStyle/>
          <a:p>
            <a:pPr algn="ctr">
              <a:lnSpc>
                <a:spcPts val="1056"/>
              </a:lnSpc>
              <a:spcAft>
                <a:spcPts val="162"/>
              </a:spcAft>
            </a:pPr>
            <a:r>
              <a:rPr lang="ru-RU" sz="1137" b="1" spc="-18" dirty="0">
                <a:solidFill>
                  <a:srgbClr val="FF0000"/>
                </a:solidFill>
                <a:cs typeface="Arial" pitchFamily="34" charset="0"/>
              </a:rPr>
              <a:t>Брестское направление:</a:t>
            </a:r>
          </a:p>
          <a:p>
            <a:pPr algn="ctr">
              <a:lnSpc>
                <a:spcPts val="1056"/>
              </a:lnSpc>
              <a:spcAft>
                <a:spcPts val="162"/>
              </a:spcAft>
            </a:pPr>
            <a:r>
              <a:rPr lang="ru-RU" sz="1137" b="1" i="1" spc="-18" dirty="0">
                <a:cs typeface="Arial" pitchFamily="34" charset="0"/>
              </a:rPr>
              <a:t> (на 06.12.2021)</a:t>
            </a:r>
          </a:p>
          <a:p>
            <a:pPr algn="ctr">
              <a:lnSpc>
                <a:spcPts val="1056"/>
              </a:lnSpc>
              <a:spcAft>
                <a:spcPts val="162"/>
              </a:spcAft>
            </a:pPr>
            <a:r>
              <a:rPr lang="ru-RU" sz="1137" b="1" i="1" spc="-18" dirty="0">
                <a:cs typeface="Arial" pitchFamily="34" charset="0"/>
              </a:rPr>
              <a:t>подразделения 11 </a:t>
            </a:r>
            <a:r>
              <a:rPr lang="ru-RU" sz="1137" b="1" i="1" spc="-18" dirty="0" err="1">
                <a:cs typeface="Arial" pitchFamily="34" charset="0"/>
              </a:rPr>
              <a:t>тд</a:t>
            </a:r>
            <a:r>
              <a:rPr lang="ru-RU" sz="1137" b="1" i="1" spc="-18" dirty="0">
                <a:cs typeface="Arial" pitchFamily="34" charset="0"/>
              </a:rPr>
              <a:t>, </a:t>
            </a:r>
            <a:br>
              <a:rPr lang="ru-RU" sz="1137" b="1" i="1" spc="-18" dirty="0">
                <a:cs typeface="Arial" pitchFamily="34" charset="0"/>
              </a:rPr>
            </a:br>
            <a:r>
              <a:rPr lang="ru-RU" sz="1137" b="1" i="1" spc="-18" dirty="0">
                <a:cs typeface="Arial" pitchFamily="34" charset="0"/>
              </a:rPr>
              <a:t>18 </a:t>
            </a:r>
            <a:r>
              <a:rPr lang="ru-RU" sz="1137" b="1" i="1" spc="-18" dirty="0" err="1">
                <a:cs typeface="Arial" pitchFamily="34" charset="0"/>
              </a:rPr>
              <a:t>мд</a:t>
            </a:r>
            <a:r>
              <a:rPr lang="ru-RU" sz="1137" b="1" i="1" spc="-18" dirty="0">
                <a:cs typeface="Arial" pitchFamily="34" charset="0"/>
              </a:rPr>
              <a:t>, 2 </a:t>
            </a:r>
            <a:r>
              <a:rPr lang="ru-RU" sz="1137" b="1" i="1" spc="-18" dirty="0" err="1">
                <a:cs typeface="Arial" pitchFamily="34" charset="0"/>
              </a:rPr>
              <a:t>рп</a:t>
            </a:r>
            <a:endParaRPr lang="ru-RU" sz="1137" b="1" i="1" spc="-18" dirty="0">
              <a:cs typeface="Arial" pitchFamily="34" charset="0"/>
            </a:endParaRPr>
          </a:p>
          <a:p>
            <a:pPr algn="ctr">
              <a:lnSpc>
                <a:spcPts val="1056"/>
              </a:lnSpc>
              <a:spcAft>
                <a:spcPts val="162"/>
              </a:spcAft>
            </a:pPr>
            <a:r>
              <a:rPr lang="ru-RU" sz="1137" b="1" i="1" spc="-18" dirty="0">
                <a:solidFill>
                  <a:schemeClr val="accent1"/>
                </a:solidFill>
                <a:cs typeface="Arial" pitchFamily="34" charset="0"/>
              </a:rPr>
              <a:t>(до 5,5 тыс.  в/сл.)</a:t>
            </a:r>
          </a:p>
        </p:txBody>
      </p:sp>
      <p:sp>
        <p:nvSpPr>
          <p:cNvPr id="17" name="TextBox 856">
            <a:extLst>
              <a:ext uri="{FF2B5EF4-FFF2-40B4-BE49-F238E27FC236}">
                <a16:creationId xmlns:a16="http://schemas.microsoft.com/office/drawing/2014/main" xmlns="" id="{7847CE85-D73F-4193-9CF3-AD2C87DA1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328" y="3429227"/>
            <a:ext cx="2924234" cy="25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56" b="1" i="1" dirty="0">
                <a:solidFill>
                  <a:prstClr val="black"/>
                </a:solidFill>
              </a:rPr>
              <a:t>Республика Беларусь</a:t>
            </a:r>
          </a:p>
        </p:txBody>
      </p:sp>
      <p:sp>
        <p:nvSpPr>
          <p:cNvPr id="15" name="TextBox 856">
            <a:extLst>
              <a:ext uri="{FF2B5EF4-FFF2-40B4-BE49-F238E27FC236}">
                <a16:creationId xmlns:a16="http://schemas.microsoft.com/office/drawing/2014/main" xmlns="" id="{1EC829CA-7F93-4C33-9F7B-C8B96DE49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51" y="2085406"/>
            <a:ext cx="648515" cy="22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265" tIns="37133" rIns="74265" bIns="37133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975" b="1" i="1" dirty="0">
                <a:solidFill>
                  <a:srgbClr val="0000FF"/>
                </a:solidFill>
                <a:cs typeface="Arial" pitchFamily="34" charset="0"/>
              </a:rPr>
              <a:t>Польша</a:t>
            </a:r>
            <a:endParaRPr lang="ru-RU" altLang="ru-RU" sz="893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16" name="TextBox 856">
            <a:extLst>
              <a:ext uri="{FF2B5EF4-FFF2-40B4-BE49-F238E27FC236}">
                <a16:creationId xmlns:a16="http://schemas.microsoft.com/office/drawing/2014/main" xmlns="" id="{85C728C7-0AD1-46E9-ACA7-08EE43185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632" y="753180"/>
            <a:ext cx="568365" cy="22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265" tIns="37133" rIns="74265" bIns="37133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975" b="1" i="1" dirty="0">
                <a:solidFill>
                  <a:srgbClr val="0000FF"/>
                </a:solidFill>
                <a:cs typeface="Arial" pitchFamily="34" charset="0"/>
              </a:rPr>
              <a:t>Литва</a:t>
            </a:r>
            <a:endParaRPr lang="ru-RU" altLang="ru-RU" sz="893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18" name="TextBox 856">
            <a:extLst>
              <a:ext uri="{FF2B5EF4-FFF2-40B4-BE49-F238E27FC236}">
                <a16:creationId xmlns:a16="http://schemas.microsoft.com/office/drawing/2014/main" xmlns="" id="{52DDBBA5-F9BD-46D0-83C9-A22B824BE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0" y="713925"/>
            <a:ext cx="2924234" cy="24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975" b="1" i="1" dirty="0">
                <a:solidFill>
                  <a:prstClr val="black"/>
                </a:solidFill>
              </a:rPr>
              <a:t>Российская Федерация</a:t>
            </a:r>
            <a:endParaRPr lang="ru-RU" altLang="ru-RU" sz="893" b="1" i="1" dirty="0">
              <a:solidFill>
                <a:prstClr val="black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309021C-CD72-4199-B0EE-05A5633E9966}"/>
              </a:ext>
            </a:extLst>
          </p:cNvPr>
          <p:cNvSpPr txBox="1"/>
          <p:nvPr/>
        </p:nvSpPr>
        <p:spPr>
          <a:xfrm>
            <a:off x="3650499" y="2703663"/>
            <a:ext cx="6098848" cy="7838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77" tIns="0" rIns="143977" bIns="0" anchor="ctr"/>
          <a:lstStyle>
            <a:defPPr>
              <a:defRPr lang="en-US"/>
            </a:defPPr>
            <a:lvl1pPr marL="0" indent="239601" algn="just" defTabSz="914400" eaLnBrk="0" latinLnBrk="0" hangingPunct="0">
              <a:lnSpc>
                <a:spcPts val="1400"/>
              </a:lnSpc>
              <a:defRPr sz="1500" b="1" i="1"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2pPr>
            <a:lvl3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3pPr>
            <a:lvl4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4pPr>
            <a:lvl5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5pPr>
            <a:lvl6pPr>
              <a:defRPr sz="1800">
                <a:solidFill>
                  <a:schemeClr val="lt1"/>
                </a:solidFill>
                <a:latin typeface="+mn-lt"/>
              </a:defRPr>
            </a:lvl6pPr>
            <a:lvl7pPr>
              <a:defRPr sz="1800">
                <a:solidFill>
                  <a:schemeClr val="lt1"/>
                </a:solidFill>
                <a:latin typeface="+mn-lt"/>
              </a:defRPr>
            </a:lvl7pPr>
            <a:lvl8pPr>
              <a:defRPr sz="1800">
                <a:solidFill>
                  <a:schemeClr val="lt1"/>
                </a:solidFill>
                <a:latin typeface="+mn-lt"/>
              </a:defRPr>
            </a:lvl8pPr>
            <a:lvl9pPr>
              <a:defRPr sz="1800">
                <a:solidFill>
                  <a:schemeClr val="lt1"/>
                </a:solidFill>
                <a:latin typeface="+mn-lt"/>
              </a:defRPr>
            </a:lvl9pPr>
          </a:lstStyle>
          <a:p>
            <a:pPr indent="0" algn="ctr">
              <a:lnSpc>
                <a:spcPts val="1300"/>
              </a:lnSpc>
              <a:spcAft>
                <a:spcPts val="487"/>
              </a:spcAft>
            </a:pP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СО СТОРОНЫ </a:t>
            </a:r>
            <a:r>
              <a:rPr lang="ru-RU" sz="1300" i="0" dirty="0">
                <a:solidFill>
                  <a:schemeClr val="accent2"/>
                </a:solidFill>
                <a:latin typeface="Arial" panose="020B0604020202020204" pitchFamily="34" charset="0"/>
                <a:cs typeface="Arial" charset="0"/>
              </a:rPr>
              <a:t>УКРАИНЫ</a:t>
            </a: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 У ГРАНИЦЫ РЕСПУБЛИКИ БЕЛАРУСЬ </a:t>
            </a:r>
            <a:b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</a:b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БЫЛО СОСРЕДОТОЧЕНО:</a:t>
            </a:r>
          </a:p>
          <a:p>
            <a:pPr marL="232086" indent="-232086">
              <a:lnSpc>
                <a:spcPts val="1300"/>
              </a:lnSpc>
              <a:spcAft>
                <a:spcPts val="487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300" i="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 </a:t>
            </a:r>
            <a:r>
              <a:rPr lang="ru-RU" altLang="ru-RU" sz="1300" i="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около </a:t>
            </a:r>
            <a:r>
              <a:rPr lang="ru-RU" altLang="ru-RU" sz="1300" i="0" dirty="0">
                <a:solidFill>
                  <a:schemeClr val="accent2"/>
                </a:solidFill>
                <a:latin typeface="Arial" panose="020B0604020202020204" pitchFamily="34" charset="0"/>
                <a:cs typeface="Arial" charset="0"/>
              </a:rPr>
              <a:t>25 тыс.</a:t>
            </a:r>
            <a:r>
              <a:rPr lang="ru-RU" altLang="ru-RU" sz="1300" i="0" dirty="0">
                <a:latin typeface="Arial" panose="020B0604020202020204" pitchFamily="34" charset="0"/>
                <a:cs typeface="Arial" charset="0"/>
              </a:rPr>
              <a:t> </a:t>
            </a:r>
            <a:r>
              <a:rPr lang="ru-RU" altLang="ru-RU" sz="1300" i="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военнослужащих и </a:t>
            </a:r>
            <a:r>
              <a:rPr lang="ru-RU" altLang="ru-RU" sz="1300" i="0" dirty="0">
                <a:solidFill>
                  <a:schemeClr val="accent2"/>
                </a:solidFill>
                <a:latin typeface="Arial" panose="020B0604020202020204" pitchFamily="34" charset="0"/>
                <a:cs typeface="Arial" charset="0"/>
              </a:rPr>
              <a:t>2,2 тыс. </a:t>
            </a:r>
            <a:r>
              <a:rPr lang="ru-RU" altLang="ru-RU" sz="1300" i="0" dirty="0">
                <a:solidFill>
                  <a:schemeClr val="tx1"/>
                </a:solidFill>
                <a:latin typeface="Arial" panose="020B0604020202020204" pitchFamily="34" charset="0"/>
                <a:cs typeface="Arial" charset="0"/>
              </a:rPr>
              <a:t>единиц вооружения, военной и специальной техники</a:t>
            </a:r>
            <a:endParaRPr lang="ru-RU" sz="1300" i="0" dirty="0">
              <a:solidFill>
                <a:schemeClr val="tx1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xmlns="" id="{60C9E550-6ABD-479A-B952-C1CCF25F5C0E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4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3" name="Рисунок 9">
            <a:extLst>
              <a:ext uri="{FF2B5EF4-FFF2-40B4-BE49-F238E27FC236}">
                <a16:creationId xmlns:a16="http://schemas.microsoft.com/office/drawing/2014/main" xmlns="" id="{2D82D6FF-CDD3-4206-8A8B-AAC2D8FE9FE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880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03F816E-1D79-4684-9067-BC465B619BFE}"/>
              </a:ext>
            </a:extLst>
          </p:cNvPr>
          <p:cNvSpPr/>
          <p:nvPr/>
        </p:nvSpPr>
        <p:spPr>
          <a:xfrm>
            <a:off x="5461" y="1704161"/>
            <a:ext cx="2050192" cy="2413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 lIns="99023" tIns="49511" rIns="99023" bIns="49511">
            <a:spAutoFit/>
          </a:bodyPr>
          <a:lstStyle/>
          <a:p>
            <a:pPr algn="ctr">
              <a:lnSpc>
                <a:spcPts val="1083"/>
              </a:lnSpc>
            </a:pPr>
            <a:r>
              <a:rPr lang="ru-RU" sz="1217" i="1" dirty="0">
                <a:ea typeface="Noto Sans CJK SC Regular" panose="020B0500000000000000" charset="-122"/>
                <a:cs typeface="Arial" panose="020B0604020202020204" pitchFamily="34" charset="0"/>
              </a:rPr>
              <a:t>Источник ‒ </a:t>
            </a:r>
            <a:r>
              <a:rPr lang="en-US" sz="1217" i="1" dirty="0">
                <a:ea typeface="Noto Sans CJK SC Regular" panose="020B0500000000000000" charset="-122"/>
                <a:cs typeface="Arial" panose="020B0604020202020204" pitchFamily="34" charset="0"/>
              </a:rPr>
              <a:t>9111s.ru</a:t>
            </a:r>
            <a:endParaRPr lang="ru-RU" sz="1217" i="1" dirty="0">
              <a:highlight>
                <a:srgbClr val="FFFF00"/>
              </a:highlight>
              <a:ea typeface="Noto Sans CJK SC Regular" panose="020B0500000000000000" charset="-122"/>
              <a:cs typeface="Arial" panose="020B0604020202020204" pitchFamily="34" charset="0"/>
            </a:endParaRPr>
          </a:p>
        </p:txBody>
      </p:sp>
      <p:sp>
        <p:nvSpPr>
          <p:cNvPr id="17" name="Text Box 32"/>
          <p:cNvSpPr txBox="1"/>
          <p:nvPr/>
        </p:nvSpPr>
        <p:spPr>
          <a:xfrm>
            <a:off x="473614" y="-1448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Актуальные аспекты СОВРЕМЕННОЙ</a:t>
            </a:r>
            <a:b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</a:b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БОРЬБЫ ЗА БУДУЩЕЕ </a:t>
            </a:r>
            <a:r>
              <a:rPr lang="ru-RU" sz="1949" b="1" cap="all" dirty="0" err="1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мироустройствО</a:t>
            </a:r>
            <a:endParaRPr lang="ru-RU" sz="1949" b="1" cap="all" dirty="0">
              <a:solidFill>
                <a:srgbClr val="FF0000"/>
              </a:solidFill>
              <a:latin typeface="Arial Black" panose="020B0A04020102020204" pitchFamily="34" charset="0"/>
              <a:ea typeface="+Основной текст (восточно-азиат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xmlns="" id="{FA72196F-3984-43E1-8040-88E50827F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193" y="701438"/>
            <a:ext cx="7783012" cy="118763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63" rIns="116963" anchor="ctr"/>
          <a:lstStyle>
            <a:defPPr>
              <a:defRPr lang="x-none"/>
            </a:defPPr>
            <a:lvl1pPr indent="239601" algn="just" eaLnBrk="0" hangingPunct="0">
              <a:lnSpc>
                <a:spcPts val="2000"/>
              </a:lnSpc>
              <a:spcAft>
                <a:spcPts val="40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300" dirty="0"/>
              <a:t>«…ПРОКСИ-ВОЙНА – </a:t>
            </a:r>
            <a:r>
              <a:rPr lang="ru-RU" sz="1300" dirty="0">
                <a:solidFill>
                  <a:schemeClr val="accent1"/>
                </a:solidFill>
              </a:rPr>
              <a:t>международный конфликт между двумя странами</a:t>
            </a:r>
            <a:r>
              <a:rPr lang="ru-RU" sz="1300" dirty="0"/>
              <a:t>, которые </a:t>
            </a:r>
            <a:r>
              <a:rPr lang="ru-RU" sz="1300" dirty="0">
                <a:solidFill>
                  <a:schemeClr val="accent1"/>
                </a:solidFill>
              </a:rPr>
              <a:t>пытаются достичь </a:t>
            </a:r>
            <a:r>
              <a:rPr lang="ru-RU" sz="1300" dirty="0"/>
              <a:t>своих собственных </a:t>
            </a:r>
            <a:r>
              <a:rPr lang="ru-RU" sz="1300" dirty="0">
                <a:solidFill>
                  <a:schemeClr val="accent1"/>
                </a:solidFill>
              </a:rPr>
              <a:t>целей</a:t>
            </a:r>
            <a:r>
              <a:rPr lang="ru-RU" sz="1300" dirty="0"/>
              <a:t> с </a:t>
            </a:r>
            <a:r>
              <a:rPr lang="ru-RU" sz="1300" dirty="0">
                <a:solidFill>
                  <a:schemeClr val="accent1"/>
                </a:solidFill>
              </a:rPr>
              <a:t>помощью военных действий</a:t>
            </a:r>
            <a:r>
              <a:rPr lang="ru-RU" sz="1300" dirty="0"/>
              <a:t>, происходящих </a:t>
            </a:r>
            <a:r>
              <a:rPr lang="ru-RU" sz="1300" dirty="0">
                <a:solidFill>
                  <a:schemeClr val="accent1"/>
                </a:solidFill>
              </a:rPr>
              <a:t>на территории и с использованием ресурсов третьей страны</a:t>
            </a:r>
            <a:r>
              <a:rPr lang="ru-RU" sz="1300" dirty="0"/>
              <a:t>, </a:t>
            </a:r>
            <a:br>
              <a:rPr lang="ru-RU" sz="1300" dirty="0"/>
            </a:br>
            <a:r>
              <a:rPr lang="ru-RU" sz="1300" dirty="0"/>
              <a:t>под </a:t>
            </a:r>
            <a:r>
              <a:rPr lang="ru-RU" sz="1300" dirty="0">
                <a:solidFill>
                  <a:schemeClr val="accent1"/>
                </a:solidFill>
              </a:rPr>
              <a:t>прикрытием разрешения внутреннего конфликта в этой третьей стране</a:t>
            </a:r>
            <a:r>
              <a:rPr lang="ru-RU" sz="1300" dirty="0"/>
              <a:t>…»</a:t>
            </a:r>
          </a:p>
          <a:p>
            <a:pPr algn="r">
              <a:lnSpc>
                <a:spcPts val="1600"/>
              </a:lnSpc>
            </a:pPr>
            <a:r>
              <a:rPr lang="ru-RU" sz="1218" b="0" i="1" dirty="0"/>
              <a:t>Карл Дойч, американский политолог, 1964 г.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C1CD913-7A93-4975-B57E-60EBD41592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37" y="1920023"/>
            <a:ext cx="3442779" cy="282453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C236962-D950-4F9E-AA74-E5A9011A9F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229" y="1920023"/>
            <a:ext cx="3997042" cy="282679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D4C8529-157C-443B-88B7-AC1B146BF0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546" y="1920023"/>
            <a:ext cx="2872658" cy="98037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A74FFE9-D0DC-499D-9BC1-3A1C3DEF78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716" y="2390439"/>
            <a:ext cx="3257292" cy="98284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08173D1-A59B-49FE-A218-EDE12BBBB6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73" y="2733018"/>
            <a:ext cx="3207318" cy="78471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C22DF14-2915-4DB2-8644-7D6357C5C5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546" y="2894146"/>
            <a:ext cx="2872659" cy="188757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D9B5F18-EC9C-4908-B352-1B2C308983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352" y="3739185"/>
            <a:ext cx="3194524" cy="980370"/>
          </a:xfrm>
          <a:prstGeom prst="rect">
            <a:avLst/>
          </a:prstGeom>
        </p:spPr>
      </p:pic>
      <p:sp>
        <p:nvSpPr>
          <p:cNvPr id="10" name="AutoShape 21">
            <a:extLst>
              <a:ext uri="{FF2B5EF4-FFF2-40B4-BE49-F238E27FC236}">
                <a16:creationId xmlns:a16="http://schemas.microsoft.com/office/drawing/2014/main" xmlns="" id="{C3494A1F-03FE-44FD-8671-E31970A07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37" y="4834202"/>
            <a:ext cx="9726267" cy="699967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7975" bIns="77975" anchor="ctr"/>
          <a:lstStyle/>
          <a:p>
            <a:pPr algn="ctr">
              <a:lnSpc>
                <a:spcPts val="1624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СПЕЦИАЛЬНАЯ ВОЕННАЯ ОПЕРАЦИЯ ВООРУЖЕННЫХ СИЛ РОССИЙСКОЙ ФЕДЕРАЦИИ </a:t>
            </a:r>
            <a:b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ДЕНАЦИФИКАЦИИ И ДЕМИЛИТАРИЗАЦИИ УКРАИНЫ – ЭТО «ГОРЯЧАЯ ФАЗА» ГЛОБАЛЬНОГО ЦИВИЛИЗАЦИОННОГО ПРОТИВОСТОЯНИЯ МЕЖДУ ЗАПАДОМ И ВОСТОКОМ</a:t>
            </a:r>
          </a:p>
        </p:txBody>
      </p:sp>
      <p:sp>
        <p:nvSpPr>
          <p:cNvPr id="15" name="Текстовое поле 99">
            <a:extLst>
              <a:ext uri="{FF2B5EF4-FFF2-40B4-BE49-F238E27FC236}">
                <a16:creationId xmlns:a16="http://schemas.microsoft.com/office/drawing/2014/main" xmlns="" id="{1B62FFB3-11D2-43D5-B9AD-F28FF8979BBC}"/>
              </a:ext>
            </a:extLst>
          </p:cNvPr>
          <p:cNvSpPr txBox="1"/>
          <p:nvPr/>
        </p:nvSpPr>
        <p:spPr>
          <a:xfrm>
            <a:off x="69618" y="4598900"/>
            <a:ext cx="9833206" cy="2413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 lIns="99023" tIns="49511" rIns="99023" bIns="49511">
            <a:spAutoFit/>
          </a:bodyPr>
          <a:lstStyle/>
          <a:p>
            <a:pPr algn="r">
              <a:lnSpc>
                <a:spcPts val="1083"/>
              </a:lnSpc>
            </a:pPr>
            <a:r>
              <a:rPr lang="ru-RU" sz="1217" i="1" dirty="0">
                <a:ea typeface="Noto Sans CJK SC Regular" panose="020B0500000000000000" charset="-122"/>
                <a:cs typeface="Arial" panose="020B0604020202020204" pitchFamily="34" charset="0"/>
              </a:rPr>
              <a:t>Скриншоты интернет-страниц с аналитическими материалами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478E8F-AF27-4663-AA7D-BE3A80380F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2" y="701438"/>
            <a:ext cx="1870890" cy="100045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xmlns="" id="{D902D784-24FF-4113-A0D6-D16A27337DD5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5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3" name="Рисунок 9">
            <a:extLst>
              <a:ext uri="{FF2B5EF4-FFF2-40B4-BE49-F238E27FC236}">
                <a16:creationId xmlns:a16="http://schemas.microsoft.com/office/drawing/2014/main" xmlns="" id="{63EB555E-1997-498F-9279-D421C64C6E45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48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C:\Users\q417\Desktop\Рисунок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899" r="9926" b="19494"/>
          <a:stretch/>
        </p:blipFill>
        <p:spPr bwMode="auto">
          <a:xfrm>
            <a:off x="77433" y="515818"/>
            <a:ext cx="9747958" cy="4002630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38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олилиния 105"/>
          <p:cNvSpPr/>
          <p:nvPr/>
        </p:nvSpPr>
        <p:spPr>
          <a:xfrm>
            <a:off x="6692603" y="4726798"/>
            <a:ext cx="1343510" cy="610339"/>
          </a:xfrm>
          <a:custGeom>
            <a:avLst/>
            <a:gdLst>
              <a:gd name="connsiteX0" fmla="*/ 190652 w 1372517"/>
              <a:gd name="connsiteY0" fmla="*/ 550577 h 566702"/>
              <a:gd name="connsiteX1" fmla="*/ 175412 w 1372517"/>
              <a:gd name="connsiteY1" fmla="*/ 512477 h 566702"/>
              <a:gd name="connsiteX2" fmla="*/ 167792 w 1372517"/>
              <a:gd name="connsiteY2" fmla="*/ 459137 h 566702"/>
              <a:gd name="connsiteX3" fmla="*/ 91592 w 1372517"/>
              <a:gd name="connsiteY3" fmla="*/ 436277 h 566702"/>
              <a:gd name="connsiteX4" fmla="*/ 68732 w 1372517"/>
              <a:gd name="connsiteY4" fmla="*/ 428657 h 566702"/>
              <a:gd name="connsiteX5" fmla="*/ 38252 w 1372517"/>
              <a:gd name="connsiteY5" fmla="*/ 382937 h 566702"/>
              <a:gd name="connsiteX6" fmla="*/ 23012 w 1372517"/>
              <a:gd name="connsiteY6" fmla="*/ 360077 h 566702"/>
              <a:gd name="connsiteX7" fmla="*/ 30632 w 1372517"/>
              <a:gd name="connsiteY7" fmla="*/ 268637 h 566702"/>
              <a:gd name="connsiteX8" fmla="*/ 53492 w 1372517"/>
              <a:gd name="connsiteY8" fmla="*/ 261017 h 566702"/>
              <a:gd name="connsiteX9" fmla="*/ 91592 w 1372517"/>
              <a:gd name="connsiteY9" fmla="*/ 253397 h 566702"/>
              <a:gd name="connsiteX10" fmla="*/ 137312 w 1372517"/>
              <a:gd name="connsiteY10" fmla="*/ 238157 h 566702"/>
              <a:gd name="connsiteX11" fmla="*/ 137312 w 1372517"/>
              <a:gd name="connsiteY11" fmla="*/ 192437 h 566702"/>
              <a:gd name="connsiteX12" fmla="*/ 83972 w 1372517"/>
              <a:gd name="connsiteY12" fmla="*/ 177197 h 566702"/>
              <a:gd name="connsiteX13" fmla="*/ 38252 w 1372517"/>
              <a:gd name="connsiteY13" fmla="*/ 161957 h 566702"/>
              <a:gd name="connsiteX14" fmla="*/ 15392 w 1372517"/>
              <a:gd name="connsiteY14" fmla="*/ 93377 h 566702"/>
              <a:gd name="connsiteX15" fmla="*/ 7772 w 1372517"/>
              <a:gd name="connsiteY15" fmla="*/ 70517 h 566702"/>
              <a:gd name="connsiteX16" fmla="*/ 152 w 1372517"/>
              <a:gd name="connsiteY16" fmla="*/ 47657 h 566702"/>
              <a:gd name="connsiteX17" fmla="*/ 7772 w 1372517"/>
              <a:gd name="connsiteY17" fmla="*/ 1937 h 566702"/>
              <a:gd name="connsiteX18" fmla="*/ 83972 w 1372517"/>
              <a:gd name="connsiteY18" fmla="*/ 17177 h 566702"/>
              <a:gd name="connsiteX19" fmla="*/ 137312 w 1372517"/>
              <a:gd name="connsiteY19" fmla="*/ 78137 h 566702"/>
              <a:gd name="connsiteX20" fmla="*/ 160172 w 1372517"/>
              <a:gd name="connsiteY20" fmla="*/ 85757 h 566702"/>
              <a:gd name="connsiteX21" fmla="*/ 198272 w 1372517"/>
              <a:gd name="connsiteY21" fmla="*/ 93377 h 566702"/>
              <a:gd name="connsiteX22" fmla="*/ 724052 w 1372517"/>
              <a:gd name="connsiteY22" fmla="*/ 100997 h 566702"/>
              <a:gd name="connsiteX23" fmla="*/ 884072 w 1372517"/>
              <a:gd name="connsiteY23" fmla="*/ 93377 h 566702"/>
              <a:gd name="connsiteX24" fmla="*/ 906932 w 1372517"/>
              <a:gd name="connsiteY24" fmla="*/ 78137 h 566702"/>
              <a:gd name="connsiteX25" fmla="*/ 929792 w 1372517"/>
              <a:gd name="connsiteY25" fmla="*/ 70517 h 566702"/>
              <a:gd name="connsiteX26" fmla="*/ 952652 w 1372517"/>
              <a:gd name="connsiteY26" fmla="*/ 55277 h 566702"/>
              <a:gd name="connsiteX27" fmla="*/ 1028852 w 1372517"/>
              <a:gd name="connsiteY27" fmla="*/ 32417 h 566702"/>
              <a:gd name="connsiteX28" fmla="*/ 1181252 w 1372517"/>
              <a:gd name="connsiteY28" fmla="*/ 17177 h 566702"/>
              <a:gd name="connsiteX29" fmla="*/ 1242212 w 1372517"/>
              <a:gd name="connsiteY29" fmla="*/ 9557 h 566702"/>
              <a:gd name="connsiteX30" fmla="*/ 1356512 w 1372517"/>
              <a:gd name="connsiteY30" fmla="*/ 17177 h 566702"/>
              <a:gd name="connsiteX31" fmla="*/ 1371752 w 1372517"/>
              <a:gd name="connsiteY31" fmla="*/ 40037 h 566702"/>
              <a:gd name="connsiteX32" fmla="*/ 1364132 w 1372517"/>
              <a:gd name="connsiteY32" fmla="*/ 123857 h 566702"/>
              <a:gd name="connsiteX33" fmla="*/ 1333652 w 1372517"/>
              <a:gd name="connsiteY33" fmla="*/ 169577 h 566702"/>
              <a:gd name="connsiteX34" fmla="*/ 1310792 w 1372517"/>
              <a:gd name="connsiteY34" fmla="*/ 215297 h 566702"/>
              <a:gd name="connsiteX35" fmla="*/ 1318412 w 1372517"/>
              <a:gd name="connsiteY35" fmla="*/ 306737 h 566702"/>
              <a:gd name="connsiteX36" fmla="*/ 1348892 w 1372517"/>
              <a:gd name="connsiteY36" fmla="*/ 352457 h 566702"/>
              <a:gd name="connsiteX37" fmla="*/ 1356512 w 1372517"/>
              <a:gd name="connsiteY37" fmla="*/ 375317 h 566702"/>
              <a:gd name="connsiteX38" fmla="*/ 1127912 w 1372517"/>
              <a:gd name="connsiteY38" fmla="*/ 390557 h 566702"/>
              <a:gd name="connsiteX39" fmla="*/ 1074572 w 1372517"/>
              <a:gd name="connsiteY39" fmla="*/ 398177 h 566702"/>
              <a:gd name="connsiteX40" fmla="*/ 1028852 w 1372517"/>
              <a:gd name="connsiteY40" fmla="*/ 421037 h 566702"/>
              <a:gd name="connsiteX41" fmla="*/ 1005992 w 1372517"/>
              <a:gd name="connsiteY41" fmla="*/ 428657 h 566702"/>
              <a:gd name="connsiteX42" fmla="*/ 990752 w 1372517"/>
              <a:gd name="connsiteY42" fmla="*/ 451517 h 566702"/>
              <a:gd name="connsiteX43" fmla="*/ 945032 w 1372517"/>
              <a:gd name="connsiteY43" fmla="*/ 489617 h 566702"/>
              <a:gd name="connsiteX44" fmla="*/ 845972 w 1372517"/>
              <a:gd name="connsiteY44" fmla="*/ 520097 h 566702"/>
              <a:gd name="connsiteX45" fmla="*/ 571652 w 1372517"/>
              <a:gd name="connsiteY45" fmla="*/ 512477 h 566702"/>
              <a:gd name="connsiteX46" fmla="*/ 297332 w 1372517"/>
              <a:gd name="connsiteY46" fmla="*/ 512477 h 566702"/>
              <a:gd name="connsiteX47" fmla="*/ 221132 w 1372517"/>
              <a:gd name="connsiteY47" fmla="*/ 527717 h 566702"/>
              <a:gd name="connsiteX48" fmla="*/ 198272 w 1372517"/>
              <a:gd name="connsiteY48" fmla="*/ 542957 h 566702"/>
              <a:gd name="connsiteX49" fmla="*/ 175412 w 1372517"/>
              <a:gd name="connsiteY49" fmla="*/ 565817 h 566702"/>
              <a:gd name="connsiteX50" fmla="*/ 190652 w 1372517"/>
              <a:gd name="connsiteY50" fmla="*/ 550577 h 566702"/>
              <a:gd name="connsiteX0" fmla="*/ 190652 w 1372517"/>
              <a:gd name="connsiteY0" fmla="*/ 550577 h 566702"/>
              <a:gd name="connsiteX1" fmla="*/ 175412 w 1372517"/>
              <a:gd name="connsiteY1" fmla="*/ 512477 h 566702"/>
              <a:gd name="connsiteX2" fmla="*/ 167792 w 1372517"/>
              <a:gd name="connsiteY2" fmla="*/ 459137 h 566702"/>
              <a:gd name="connsiteX3" fmla="*/ 91592 w 1372517"/>
              <a:gd name="connsiteY3" fmla="*/ 436277 h 566702"/>
              <a:gd name="connsiteX4" fmla="*/ 68732 w 1372517"/>
              <a:gd name="connsiteY4" fmla="*/ 428657 h 566702"/>
              <a:gd name="connsiteX5" fmla="*/ 38252 w 1372517"/>
              <a:gd name="connsiteY5" fmla="*/ 382937 h 566702"/>
              <a:gd name="connsiteX6" fmla="*/ 23012 w 1372517"/>
              <a:gd name="connsiteY6" fmla="*/ 360077 h 566702"/>
              <a:gd name="connsiteX7" fmla="*/ 30632 w 1372517"/>
              <a:gd name="connsiteY7" fmla="*/ 268637 h 566702"/>
              <a:gd name="connsiteX8" fmla="*/ 53492 w 1372517"/>
              <a:gd name="connsiteY8" fmla="*/ 261017 h 566702"/>
              <a:gd name="connsiteX9" fmla="*/ 91592 w 1372517"/>
              <a:gd name="connsiteY9" fmla="*/ 253397 h 566702"/>
              <a:gd name="connsiteX10" fmla="*/ 137312 w 1372517"/>
              <a:gd name="connsiteY10" fmla="*/ 238157 h 566702"/>
              <a:gd name="connsiteX11" fmla="*/ 137312 w 1372517"/>
              <a:gd name="connsiteY11" fmla="*/ 192437 h 566702"/>
              <a:gd name="connsiteX12" fmla="*/ 83972 w 1372517"/>
              <a:gd name="connsiteY12" fmla="*/ 177197 h 566702"/>
              <a:gd name="connsiteX13" fmla="*/ 38252 w 1372517"/>
              <a:gd name="connsiteY13" fmla="*/ 161957 h 566702"/>
              <a:gd name="connsiteX14" fmla="*/ 15392 w 1372517"/>
              <a:gd name="connsiteY14" fmla="*/ 93377 h 566702"/>
              <a:gd name="connsiteX15" fmla="*/ 7772 w 1372517"/>
              <a:gd name="connsiteY15" fmla="*/ 70517 h 566702"/>
              <a:gd name="connsiteX16" fmla="*/ 152 w 1372517"/>
              <a:gd name="connsiteY16" fmla="*/ 47657 h 566702"/>
              <a:gd name="connsiteX17" fmla="*/ 7772 w 1372517"/>
              <a:gd name="connsiteY17" fmla="*/ 1937 h 566702"/>
              <a:gd name="connsiteX18" fmla="*/ 83972 w 1372517"/>
              <a:gd name="connsiteY18" fmla="*/ 17177 h 566702"/>
              <a:gd name="connsiteX19" fmla="*/ 137312 w 1372517"/>
              <a:gd name="connsiteY19" fmla="*/ 78137 h 566702"/>
              <a:gd name="connsiteX20" fmla="*/ 160172 w 1372517"/>
              <a:gd name="connsiteY20" fmla="*/ 85757 h 566702"/>
              <a:gd name="connsiteX21" fmla="*/ 198272 w 1372517"/>
              <a:gd name="connsiteY21" fmla="*/ 93377 h 566702"/>
              <a:gd name="connsiteX22" fmla="*/ 724052 w 1372517"/>
              <a:gd name="connsiteY22" fmla="*/ 100997 h 566702"/>
              <a:gd name="connsiteX23" fmla="*/ 884072 w 1372517"/>
              <a:gd name="connsiteY23" fmla="*/ 93377 h 566702"/>
              <a:gd name="connsiteX24" fmla="*/ 899149 w 1372517"/>
              <a:gd name="connsiteY24" fmla="*/ 21560 h 566702"/>
              <a:gd name="connsiteX25" fmla="*/ 929792 w 1372517"/>
              <a:gd name="connsiteY25" fmla="*/ 70517 h 566702"/>
              <a:gd name="connsiteX26" fmla="*/ 952652 w 1372517"/>
              <a:gd name="connsiteY26" fmla="*/ 55277 h 566702"/>
              <a:gd name="connsiteX27" fmla="*/ 1028852 w 1372517"/>
              <a:gd name="connsiteY27" fmla="*/ 32417 h 566702"/>
              <a:gd name="connsiteX28" fmla="*/ 1181252 w 1372517"/>
              <a:gd name="connsiteY28" fmla="*/ 17177 h 566702"/>
              <a:gd name="connsiteX29" fmla="*/ 1242212 w 1372517"/>
              <a:gd name="connsiteY29" fmla="*/ 9557 h 566702"/>
              <a:gd name="connsiteX30" fmla="*/ 1356512 w 1372517"/>
              <a:gd name="connsiteY30" fmla="*/ 17177 h 566702"/>
              <a:gd name="connsiteX31" fmla="*/ 1371752 w 1372517"/>
              <a:gd name="connsiteY31" fmla="*/ 40037 h 566702"/>
              <a:gd name="connsiteX32" fmla="*/ 1364132 w 1372517"/>
              <a:gd name="connsiteY32" fmla="*/ 123857 h 566702"/>
              <a:gd name="connsiteX33" fmla="*/ 1333652 w 1372517"/>
              <a:gd name="connsiteY33" fmla="*/ 169577 h 566702"/>
              <a:gd name="connsiteX34" fmla="*/ 1310792 w 1372517"/>
              <a:gd name="connsiteY34" fmla="*/ 215297 h 566702"/>
              <a:gd name="connsiteX35" fmla="*/ 1318412 w 1372517"/>
              <a:gd name="connsiteY35" fmla="*/ 306737 h 566702"/>
              <a:gd name="connsiteX36" fmla="*/ 1348892 w 1372517"/>
              <a:gd name="connsiteY36" fmla="*/ 352457 h 566702"/>
              <a:gd name="connsiteX37" fmla="*/ 1356512 w 1372517"/>
              <a:gd name="connsiteY37" fmla="*/ 375317 h 566702"/>
              <a:gd name="connsiteX38" fmla="*/ 1127912 w 1372517"/>
              <a:gd name="connsiteY38" fmla="*/ 390557 h 566702"/>
              <a:gd name="connsiteX39" fmla="*/ 1074572 w 1372517"/>
              <a:gd name="connsiteY39" fmla="*/ 398177 h 566702"/>
              <a:gd name="connsiteX40" fmla="*/ 1028852 w 1372517"/>
              <a:gd name="connsiteY40" fmla="*/ 421037 h 566702"/>
              <a:gd name="connsiteX41" fmla="*/ 1005992 w 1372517"/>
              <a:gd name="connsiteY41" fmla="*/ 428657 h 566702"/>
              <a:gd name="connsiteX42" fmla="*/ 990752 w 1372517"/>
              <a:gd name="connsiteY42" fmla="*/ 451517 h 566702"/>
              <a:gd name="connsiteX43" fmla="*/ 945032 w 1372517"/>
              <a:gd name="connsiteY43" fmla="*/ 489617 h 566702"/>
              <a:gd name="connsiteX44" fmla="*/ 845972 w 1372517"/>
              <a:gd name="connsiteY44" fmla="*/ 520097 h 566702"/>
              <a:gd name="connsiteX45" fmla="*/ 571652 w 1372517"/>
              <a:gd name="connsiteY45" fmla="*/ 512477 h 566702"/>
              <a:gd name="connsiteX46" fmla="*/ 297332 w 1372517"/>
              <a:gd name="connsiteY46" fmla="*/ 512477 h 566702"/>
              <a:gd name="connsiteX47" fmla="*/ 221132 w 1372517"/>
              <a:gd name="connsiteY47" fmla="*/ 527717 h 566702"/>
              <a:gd name="connsiteX48" fmla="*/ 198272 w 1372517"/>
              <a:gd name="connsiteY48" fmla="*/ 542957 h 566702"/>
              <a:gd name="connsiteX49" fmla="*/ 175412 w 1372517"/>
              <a:gd name="connsiteY49" fmla="*/ 565817 h 566702"/>
              <a:gd name="connsiteX50" fmla="*/ 190652 w 1372517"/>
              <a:gd name="connsiteY50" fmla="*/ 550577 h 566702"/>
              <a:gd name="connsiteX0" fmla="*/ 190652 w 1372517"/>
              <a:gd name="connsiteY0" fmla="*/ 550577 h 566702"/>
              <a:gd name="connsiteX1" fmla="*/ 175412 w 1372517"/>
              <a:gd name="connsiteY1" fmla="*/ 512477 h 566702"/>
              <a:gd name="connsiteX2" fmla="*/ 167792 w 1372517"/>
              <a:gd name="connsiteY2" fmla="*/ 459137 h 566702"/>
              <a:gd name="connsiteX3" fmla="*/ 91592 w 1372517"/>
              <a:gd name="connsiteY3" fmla="*/ 436277 h 566702"/>
              <a:gd name="connsiteX4" fmla="*/ 68732 w 1372517"/>
              <a:gd name="connsiteY4" fmla="*/ 428657 h 566702"/>
              <a:gd name="connsiteX5" fmla="*/ 38252 w 1372517"/>
              <a:gd name="connsiteY5" fmla="*/ 382937 h 566702"/>
              <a:gd name="connsiteX6" fmla="*/ 23012 w 1372517"/>
              <a:gd name="connsiteY6" fmla="*/ 360077 h 566702"/>
              <a:gd name="connsiteX7" fmla="*/ 30632 w 1372517"/>
              <a:gd name="connsiteY7" fmla="*/ 268637 h 566702"/>
              <a:gd name="connsiteX8" fmla="*/ 53492 w 1372517"/>
              <a:gd name="connsiteY8" fmla="*/ 261017 h 566702"/>
              <a:gd name="connsiteX9" fmla="*/ 91592 w 1372517"/>
              <a:gd name="connsiteY9" fmla="*/ 253397 h 566702"/>
              <a:gd name="connsiteX10" fmla="*/ 137312 w 1372517"/>
              <a:gd name="connsiteY10" fmla="*/ 238157 h 566702"/>
              <a:gd name="connsiteX11" fmla="*/ 137312 w 1372517"/>
              <a:gd name="connsiteY11" fmla="*/ 192437 h 566702"/>
              <a:gd name="connsiteX12" fmla="*/ 83972 w 1372517"/>
              <a:gd name="connsiteY12" fmla="*/ 177197 h 566702"/>
              <a:gd name="connsiteX13" fmla="*/ 38252 w 1372517"/>
              <a:gd name="connsiteY13" fmla="*/ 161957 h 566702"/>
              <a:gd name="connsiteX14" fmla="*/ 15392 w 1372517"/>
              <a:gd name="connsiteY14" fmla="*/ 93377 h 566702"/>
              <a:gd name="connsiteX15" fmla="*/ 7772 w 1372517"/>
              <a:gd name="connsiteY15" fmla="*/ 70517 h 566702"/>
              <a:gd name="connsiteX16" fmla="*/ 152 w 1372517"/>
              <a:gd name="connsiteY16" fmla="*/ 47657 h 566702"/>
              <a:gd name="connsiteX17" fmla="*/ 7772 w 1372517"/>
              <a:gd name="connsiteY17" fmla="*/ 1937 h 566702"/>
              <a:gd name="connsiteX18" fmla="*/ 83972 w 1372517"/>
              <a:gd name="connsiteY18" fmla="*/ 17177 h 566702"/>
              <a:gd name="connsiteX19" fmla="*/ 137312 w 1372517"/>
              <a:gd name="connsiteY19" fmla="*/ 78137 h 566702"/>
              <a:gd name="connsiteX20" fmla="*/ 160172 w 1372517"/>
              <a:gd name="connsiteY20" fmla="*/ 85757 h 566702"/>
              <a:gd name="connsiteX21" fmla="*/ 198272 w 1372517"/>
              <a:gd name="connsiteY21" fmla="*/ 93377 h 566702"/>
              <a:gd name="connsiteX22" fmla="*/ 724052 w 1372517"/>
              <a:gd name="connsiteY22" fmla="*/ 100997 h 566702"/>
              <a:gd name="connsiteX23" fmla="*/ 884072 w 1372517"/>
              <a:gd name="connsiteY23" fmla="*/ 93377 h 566702"/>
              <a:gd name="connsiteX24" fmla="*/ 899149 w 1372517"/>
              <a:gd name="connsiteY24" fmla="*/ 21560 h 566702"/>
              <a:gd name="connsiteX25" fmla="*/ 929792 w 1372517"/>
              <a:gd name="connsiteY25" fmla="*/ 70517 h 566702"/>
              <a:gd name="connsiteX26" fmla="*/ 960434 w 1372517"/>
              <a:gd name="connsiteY26" fmla="*/ 12844 h 566702"/>
              <a:gd name="connsiteX27" fmla="*/ 1028852 w 1372517"/>
              <a:gd name="connsiteY27" fmla="*/ 32417 h 566702"/>
              <a:gd name="connsiteX28" fmla="*/ 1181252 w 1372517"/>
              <a:gd name="connsiteY28" fmla="*/ 17177 h 566702"/>
              <a:gd name="connsiteX29" fmla="*/ 1242212 w 1372517"/>
              <a:gd name="connsiteY29" fmla="*/ 9557 h 566702"/>
              <a:gd name="connsiteX30" fmla="*/ 1356512 w 1372517"/>
              <a:gd name="connsiteY30" fmla="*/ 17177 h 566702"/>
              <a:gd name="connsiteX31" fmla="*/ 1371752 w 1372517"/>
              <a:gd name="connsiteY31" fmla="*/ 40037 h 566702"/>
              <a:gd name="connsiteX32" fmla="*/ 1364132 w 1372517"/>
              <a:gd name="connsiteY32" fmla="*/ 123857 h 566702"/>
              <a:gd name="connsiteX33" fmla="*/ 1333652 w 1372517"/>
              <a:gd name="connsiteY33" fmla="*/ 169577 h 566702"/>
              <a:gd name="connsiteX34" fmla="*/ 1310792 w 1372517"/>
              <a:gd name="connsiteY34" fmla="*/ 215297 h 566702"/>
              <a:gd name="connsiteX35" fmla="*/ 1318412 w 1372517"/>
              <a:gd name="connsiteY35" fmla="*/ 306737 h 566702"/>
              <a:gd name="connsiteX36" fmla="*/ 1348892 w 1372517"/>
              <a:gd name="connsiteY36" fmla="*/ 352457 h 566702"/>
              <a:gd name="connsiteX37" fmla="*/ 1356512 w 1372517"/>
              <a:gd name="connsiteY37" fmla="*/ 375317 h 566702"/>
              <a:gd name="connsiteX38" fmla="*/ 1127912 w 1372517"/>
              <a:gd name="connsiteY38" fmla="*/ 390557 h 566702"/>
              <a:gd name="connsiteX39" fmla="*/ 1074572 w 1372517"/>
              <a:gd name="connsiteY39" fmla="*/ 398177 h 566702"/>
              <a:gd name="connsiteX40" fmla="*/ 1028852 w 1372517"/>
              <a:gd name="connsiteY40" fmla="*/ 421037 h 566702"/>
              <a:gd name="connsiteX41" fmla="*/ 1005992 w 1372517"/>
              <a:gd name="connsiteY41" fmla="*/ 428657 h 566702"/>
              <a:gd name="connsiteX42" fmla="*/ 990752 w 1372517"/>
              <a:gd name="connsiteY42" fmla="*/ 451517 h 566702"/>
              <a:gd name="connsiteX43" fmla="*/ 945032 w 1372517"/>
              <a:gd name="connsiteY43" fmla="*/ 489617 h 566702"/>
              <a:gd name="connsiteX44" fmla="*/ 845972 w 1372517"/>
              <a:gd name="connsiteY44" fmla="*/ 520097 h 566702"/>
              <a:gd name="connsiteX45" fmla="*/ 571652 w 1372517"/>
              <a:gd name="connsiteY45" fmla="*/ 512477 h 566702"/>
              <a:gd name="connsiteX46" fmla="*/ 297332 w 1372517"/>
              <a:gd name="connsiteY46" fmla="*/ 512477 h 566702"/>
              <a:gd name="connsiteX47" fmla="*/ 221132 w 1372517"/>
              <a:gd name="connsiteY47" fmla="*/ 527717 h 566702"/>
              <a:gd name="connsiteX48" fmla="*/ 198272 w 1372517"/>
              <a:gd name="connsiteY48" fmla="*/ 542957 h 566702"/>
              <a:gd name="connsiteX49" fmla="*/ 175412 w 1372517"/>
              <a:gd name="connsiteY49" fmla="*/ 565817 h 566702"/>
              <a:gd name="connsiteX50" fmla="*/ 190652 w 1372517"/>
              <a:gd name="connsiteY50" fmla="*/ 550577 h 566702"/>
              <a:gd name="connsiteX0" fmla="*/ 190652 w 1372517"/>
              <a:gd name="connsiteY0" fmla="*/ 550577 h 566702"/>
              <a:gd name="connsiteX1" fmla="*/ 175412 w 1372517"/>
              <a:gd name="connsiteY1" fmla="*/ 512477 h 566702"/>
              <a:gd name="connsiteX2" fmla="*/ 167792 w 1372517"/>
              <a:gd name="connsiteY2" fmla="*/ 459137 h 566702"/>
              <a:gd name="connsiteX3" fmla="*/ 91592 w 1372517"/>
              <a:gd name="connsiteY3" fmla="*/ 436277 h 566702"/>
              <a:gd name="connsiteX4" fmla="*/ 68732 w 1372517"/>
              <a:gd name="connsiteY4" fmla="*/ 428657 h 566702"/>
              <a:gd name="connsiteX5" fmla="*/ 38252 w 1372517"/>
              <a:gd name="connsiteY5" fmla="*/ 382937 h 566702"/>
              <a:gd name="connsiteX6" fmla="*/ 23012 w 1372517"/>
              <a:gd name="connsiteY6" fmla="*/ 360077 h 566702"/>
              <a:gd name="connsiteX7" fmla="*/ 30632 w 1372517"/>
              <a:gd name="connsiteY7" fmla="*/ 268637 h 566702"/>
              <a:gd name="connsiteX8" fmla="*/ 53492 w 1372517"/>
              <a:gd name="connsiteY8" fmla="*/ 261017 h 566702"/>
              <a:gd name="connsiteX9" fmla="*/ 91592 w 1372517"/>
              <a:gd name="connsiteY9" fmla="*/ 253397 h 566702"/>
              <a:gd name="connsiteX10" fmla="*/ 137312 w 1372517"/>
              <a:gd name="connsiteY10" fmla="*/ 238157 h 566702"/>
              <a:gd name="connsiteX11" fmla="*/ 137312 w 1372517"/>
              <a:gd name="connsiteY11" fmla="*/ 192437 h 566702"/>
              <a:gd name="connsiteX12" fmla="*/ 83972 w 1372517"/>
              <a:gd name="connsiteY12" fmla="*/ 177197 h 566702"/>
              <a:gd name="connsiteX13" fmla="*/ 38252 w 1372517"/>
              <a:gd name="connsiteY13" fmla="*/ 161957 h 566702"/>
              <a:gd name="connsiteX14" fmla="*/ 15392 w 1372517"/>
              <a:gd name="connsiteY14" fmla="*/ 93377 h 566702"/>
              <a:gd name="connsiteX15" fmla="*/ 7772 w 1372517"/>
              <a:gd name="connsiteY15" fmla="*/ 70517 h 566702"/>
              <a:gd name="connsiteX16" fmla="*/ 152 w 1372517"/>
              <a:gd name="connsiteY16" fmla="*/ 47657 h 566702"/>
              <a:gd name="connsiteX17" fmla="*/ 7772 w 1372517"/>
              <a:gd name="connsiteY17" fmla="*/ 1937 h 566702"/>
              <a:gd name="connsiteX18" fmla="*/ 83972 w 1372517"/>
              <a:gd name="connsiteY18" fmla="*/ 17177 h 566702"/>
              <a:gd name="connsiteX19" fmla="*/ 137312 w 1372517"/>
              <a:gd name="connsiteY19" fmla="*/ 78137 h 566702"/>
              <a:gd name="connsiteX20" fmla="*/ 160172 w 1372517"/>
              <a:gd name="connsiteY20" fmla="*/ 85757 h 566702"/>
              <a:gd name="connsiteX21" fmla="*/ 198272 w 1372517"/>
              <a:gd name="connsiteY21" fmla="*/ 93377 h 566702"/>
              <a:gd name="connsiteX22" fmla="*/ 724052 w 1372517"/>
              <a:gd name="connsiteY22" fmla="*/ 100997 h 566702"/>
              <a:gd name="connsiteX23" fmla="*/ 868508 w 1372517"/>
              <a:gd name="connsiteY23" fmla="*/ 72161 h 566702"/>
              <a:gd name="connsiteX24" fmla="*/ 899149 w 1372517"/>
              <a:gd name="connsiteY24" fmla="*/ 21560 h 566702"/>
              <a:gd name="connsiteX25" fmla="*/ 929792 w 1372517"/>
              <a:gd name="connsiteY25" fmla="*/ 70517 h 566702"/>
              <a:gd name="connsiteX26" fmla="*/ 960434 w 1372517"/>
              <a:gd name="connsiteY26" fmla="*/ 12844 h 566702"/>
              <a:gd name="connsiteX27" fmla="*/ 1028852 w 1372517"/>
              <a:gd name="connsiteY27" fmla="*/ 32417 h 566702"/>
              <a:gd name="connsiteX28" fmla="*/ 1181252 w 1372517"/>
              <a:gd name="connsiteY28" fmla="*/ 17177 h 566702"/>
              <a:gd name="connsiteX29" fmla="*/ 1242212 w 1372517"/>
              <a:gd name="connsiteY29" fmla="*/ 9557 h 566702"/>
              <a:gd name="connsiteX30" fmla="*/ 1356512 w 1372517"/>
              <a:gd name="connsiteY30" fmla="*/ 17177 h 566702"/>
              <a:gd name="connsiteX31" fmla="*/ 1371752 w 1372517"/>
              <a:gd name="connsiteY31" fmla="*/ 40037 h 566702"/>
              <a:gd name="connsiteX32" fmla="*/ 1364132 w 1372517"/>
              <a:gd name="connsiteY32" fmla="*/ 123857 h 566702"/>
              <a:gd name="connsiteX33" fmla="*/ 1333652 w 1372517"/>
              <a:gd name="connsiteY33" fmla="*/ 169577 h 566702"/>
              <a:gd name="connsiteX34" fmla="*/ 1310792 w 1372517"/>
              <a:gd name="connsiteY34" fmla="*/ 215297 h 566702"/>
              <a:gd name="connsiteX35" fmla="*/ 1318412 w 1372517"/>
              <a:gd name="connsiteY35" fmla="*/ 306737 h 566702"/>
              <a:gd name="connsiteX36" fmla="*/ 1348892 w 1372517"/>
              <a:gd name="connsiteY36" fmla="*/ 352457 h 566702"/>
              <a:gd name="connsiteX37" fmla="*/ 1356512 w 1372517"/>
              <a:gd name="connsiteY37" fmla="*/ 375317 h 566702"/>
              <a:gd name="connsiteX38" fmla="*/ 1127912 w 1372517"/>
              <a:gd name="connsiteY38" fmla="*/ 390557 h 566702"/>
              <a:gd name="connsiteX39" fmla="*/ 1074572 w 1372517"/>
              <a:gd name="connsiteY39" fmla="*/ 398177 h 566702"/>
              <a:gd name="connsiteX40" fmla="*/ 1028852 w 1372517"/>
              <a:gd name="connsiteY40" fmla="*/ 421037 h 566702"/>
              <a:gd name="connsiteX41" fmla="*/ 1005992 w 1372517"/>
              <a:gd name="connsiteY41" fmla="*/ 428657 h 566702"/>
              <a:gd name="connsiteX42" fmla="*/ 990752 w 1372517"/>
              <a:gd name="connsiteY42" fmla="*/ 451517 h 566702"/>
              <a:gd name="connsiteX43" fmla="*/ 945032 w 1372517"/>
              <a:gd name="connsiteY43" fmla="*/ 489617 h 566702"/>
              <a:gd name="connsiteX44" fmla="*/ 845972 w 1372517"/>
              <a:gd name="connsiteY44" fmla="*/ 520097 h 566702"/>
              <a:gd name="connsiteX45" fmla="*/ 571652 w 1372517"/>
              <a:gd name="connsiteY45" fmla="*/ 512477 h 566702"/>
              <a:gd name="connsiteX46" fmla="*/ 297332 w 1372517"/>
              <a:gd name="connsiteY46" fmla="*/ 512477 h 566702"/>
              <a:gd name="connsiteX47" fmla="*/ 221132 w 1372517"/>
              <a:gd name="connsiteY47" fmla="*/ 527717 h 566702"/>
              <a:gd name="connsiteX48" fmla="*/ 198272 w 1372517"/>
              <a:gd name="connsiteY48" fmla="*/ 542957 h 566702"/>
              <a:gd name="connsiteX49" fmla="*/ 175412 w 1372517"/>
              <a:gd name="connsiteY49" fmla="*/ 565817 h 566702"/>
              <a:gd name="connsiteX50" fmla="*/ 190652 w 1372517"/>
              <a:gd name="connsiteY50" fmla="*/ 550577 h 56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72517" h="566702">
                <a:moveTo>
                  <a:pt x="190652" y="550577"/>
                </a:moveTo>
                <a:cubicBezTo>
                  <a:pt x="190652" y="541687"/>
                  <a:pt x="178729" y="525747"/>
                  <a:pt x="175412" y="512477"/>
                </a:cubicBezTo>
                <a:cubicBezTo>
                  <a:pt x="171056" y="495053"/>
                  <a:pt x="178819" y="473314"/>
                  <a:pt x="167792" y="459137"/>
                </a:cubicBezTo>
                <a:cubicBezTo>
                  <a:pt x="162618" y="452485"/>
                  <a:pt x="104747" y="440036"/>
                  <a:pt x="91592" y="436277"/>
                </a:cubicBezTo>
                <a:cubicBezTo>
                  <a:pt x="83869" y="434070"/>
                  <a:pt x="76352" y="431197"/>
                  <a:pt x="68732" y="428657"/>
                </a:cubicBezTo>
                <a:lnTo>
                  <a:pt x="38252" y="382937"/>
                </a:lnTo>
                <a:lnTo>
                  <a:pt x="23012" y="360077"/>
                </a:lnTo>
                <a:cubicBezTo>
                  <a:pt x="25552" y="329597"/>
                  <a:pt x="21637" y="297870"/>
                  <a:pt x="30632" y="268637"/>
                </a:cubicBezTo>
                <a:cubicBezTo>
                  <a:pt x="32994" y="260960"/>
                  <a:pt x="45700" y="262965"/>
                  <a:pt x="53492" y="261017"/>
                </a:cubicBezTo>
                <a:cubicBezTo>
                  <a:pt x="66057" y="257876"/>
                  <a:pt x="79097" y="256805"/>
                  <a:pt x="91592" y="253397"/>
                </a:cubicBezTo>
                <a:cubicBezTo>
                  <a:pt x="107090" y="249170"/>
                  <a:pt x="137312" y="238157"/>
                  <a:pt x="137312" y="238157"/>
                </a:cubicBezTo>
                <a:cubicBezTo>
                  <a:pt x="142392" y="222917"/>
                  <a:pt x="152552" y="207677"/>
                  <a:pt x="137312" y="192437"/>
                </a:cubicBezTo>
                <a:cubicBezTo>
                  <a:pt x="133654" y="188779"/>
                  <a:pt x="84254" y="177282"/>
                  <a:pt x="83972" y="177197"/>
                </a:cubicBezTo>
                <a:cubicBezTo>
                  <a:pt x="68585" y="172581"/>
                  <a:pt x="38252" y="161957"/>
                  <a:pt x="38252" y="161957"/>
                </a:cubicBezTo>
                <a:lnTo>
                  <a:pt x="15392" y="93377"/>
                </a:lnTo>
                <a:lnTo>
                  <a:pt x="7772" y="70517"/>
                </a:lnTo>
                <a:lnTo>
                  <a:pt x="152" y="47657"/>
                </a:lnTo>
                <a:cubicBezTo>
                  <a:pt x="2692" y="32417"/>
                  <a:pt x="-5330" y="10126"/>
                  <a:pt x="7772" y="1937"/>
                </a:cubicBezTo>
                <a:cubicBezTo>
                  <a:pt x="19954" y="-5677"/>
                  <a:pt x="66036" y="11198"/>
                  <a:pt x="83972" y="17177"/>
                </a:cubicBezTo>
                <a:cubicBezTo>
                  <a:pt x="106832" y="51467"/>
                  <a:pt x="105562" y="62262"/>
                  <a:pt x="137312" y="78137"/>
                </a:cubicBezTo>
                <a:cubicBezTo>
                  <a:pt x="144496" y="81729"/>
                  <a:pt x="152380" y="83809"/>
                  <a:pt x="160172" y="85757"/>
                </a:cubicBezTo>
                <a:cubicBezTo>
                  <a:pt x="172737" y="88898"/>
                  <a:pt x="185325" y="93027"/>
                  <a:pt x="198272" y="93377"/>
                </a:cubicBezTo>
                <a:cubicBezTo>
                  <a:pt x="373486" y="98113"/>
                  <a:pt x="548792" y="98457"/>
                  <a:pt x="724052" y="100997"/>
                </a:cubicBezTo>
                <a:lnTo>
                  <a:pt x="868508" y="72161"/>
                </a:lnTo>
                <a:cubicBezTo>
                  <a:pt x="897691" y="58922"/>
                  <a:pt x="888935" y="21834"/>
                  <a:pt x="899149" y="21560"/>
                </a:cubicBezTo>
                <a:cubicBezTo>
                  <a:pt x="909363" y="21286"/>
                  <a:pt x="919578" y="71970"/>
                  <a:pt x="929792" y="70517"/>
                </a:cubicBezTo>
                <a:cubicBezTo>
                  <a:pt x="940006" y="69064"/>
                  <a:pt x="952065" y="16563"/>
                  <a:pt x="960434" y="12844"/>
                </a:cubicBezTo>
                <a:cubicBezTo>
                  <a:pt x="969081" y="9001"/>
                  <a:pt x="992049" y="31695"/>
                  <a:pt x="1028852" y="32417"/>
                </a:cubicBezTo>
                <a:cubicBezTo>
                  <a:pt x="1065655" y="33139"/>
                  <a:pt x="1130593" y="23509"/>
                  <a:pt x="1181252" y="17177"/>
                </a:cubicBezTo>
                <a:lnTo>
                  <a:pt x="1242212" y="9557"/>
                </a:lnTo>
                <a:cubicBezTo>
                  <a:pt x="1280312" y="12097"/>
                  <a:pt x="1319342" y="8431"/>
                  <a:pt x="1356512" y="17177"/>
                </a:cubicBezTo>
                <a:cubicBezTo>
                  <a:pt x="1365427" y="19275"/>
                  <a:pt x="1371100" y="30902"/>
                  <a:pt x="1371752" y="40037"/>
                </a:cubicBezTo>
                <a:cubicBezTo>
                  <a:pt x="1373751" y="68021"/>
                  <a:pt x="1372048" y="96942"/>
                  <a:pt x="1364132" y="123857"/>
                </a:cubicBezTo>
                <a:cubicBezTo>
                  <a:pt x="1358964" y="141429"/>
                  <a:pt x="1343812" y="154337"/>
                  <a:pt x="1333652" y="169577"/>
                </a:cubicBezTo>
                <a:cubicBezTo>
                  <a:pt x="1313957" y="199120"/>
                  <a:pt x="1321308" y="183749"/>
                  <a:pt x="1310792" y="215297"/>
                </a:cubicBezTo>
                <a:cubicBezTo>
                  <a:pt x="1313332" y="245777"/>
                  <a:pt x="1310226" y="277267"/>
                  <a:pt x="1318412" y="306737"/>
                </a:cubicBezTo>
                <a:cubicBezTo>
                  <a:pt x="1323314" y="324385"/>
                  <a:pt x="1343100" y="335081"/>
                  <a:pt x="1348892" y="352457"/>
                </a:cubicBezTo>
                <a:lnTo>
                  <a:pt x="1356512" y="375317"/>
                </a:lnTo>
                <a:cubicBezTo>
                  <a:pt x="1266561" y="405301"/>
                  <a:pt x="1358644" y="376985"/>
                  <a:pt x="1127912" y="390557"/>
                </a:cubicBezTo>
                <a:cubicBezTo>
                  <a:pt x="1109982" y="391612"/>
                  <a:pt x="1092352" y="395637"/>
                  <a:pt x="1074572" y="398177"/>
                </a:cubicBezTo>
                <a:cubicBezTo>
                  <a:pt x="1017113" y="417330"/>
                  <a:pt x="1087938" y="391494"/>
                  <a:pt x="1028852" y="421037"/>
                </a:cubicBezTo>
                <a:cubicBezTo>
                  <a:pt x="1021668" y="424629"/>
                  <a:pt x="1013612" y="426117"/>
                  <a:pt x="1005992" y="428657"/>
                </a:cubicBezTo>
                <a:cubicBezTo>
                  <a:pt x="1000912" y="436277"/>
                  <a:pt x="996615" y="444482"/>
                  <a:pt x="990752" y="451517"/>
                </a:cubicBezTo>
                <a:cubicBezTo>
                  <a:pt x="972417" y="473519"/>
                  <a:pt x="967509" y="474632"/>
                  <a:pt x="945032" y="489617"/>
                </a:cubicBezTo>
                <a:cubicBezTo>
                  <a:pt x="916068" y="533062"/>
                  <a:pt x="933280" y="520097"/>
                  <a:pt x="845972" y="520097"/>
                </a:cubicBezTo>
                <a:cubicBezTo>
                  <a:pt x="754497" y="520097"/>
                  <a:pt x="663092" y="515017"/>
                  <a:pt x="571652" y="512477"/>
                </a:cubicBezTo>
                <a:cubicBezTo>
                  <a:pt x="454339" y="497813"/>
                  <a:pt x="481590" y="497930"/>
                  <a:pt x="297332" y="512477"/>
                </a:cubicBezTo>
                <a:cubicBezTo>
                  <a:pt x="271509" y="514516"/>
                  <a:pt x="221132" y="527717"/>
                  <a:pt x="221132" y="527717"/>
                </a:cubicBezTo>
                <a:cubicBezTo>
                  <a:pt x="213512" y="532797"/>
                  <a:pt x="205307" y="537094"/>
                  <a:pt x="198272" y="542957"/>
                </a:cubicBezTo>
                <a:cubicBezTo>
                  <a:pt x="189993" y="549856"/>
                  <a:pt x="185317" y="561572"/>
                  <a:pt x="175412" y="565817"/>
                </a:cubicBezTo>
                <a:cubicBezTo>
                  <a:pt x="166073" y="569819"/>
                  <a:pt x="190652" y="559467"/>
                  <a:pt x="190652" y="550577"/>
                </a:cubicBezTo>
                <a:close/>
              </a:path>
            </a:pathLst>
          </a:cu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811" tIns="49400" rIns="98811" bIns="49400" rtlCol="0" anchor="ctr"/>
          <a:lstStyle/>
          <a:p>
            <a:pPr algn="ctr" defTabSz="987743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7" name="Полилиния 106"/>
          <p:cNvSpPr/>
          <p:nvPr/>
        </p:nvSpPr>
        <p:spPr>
          <a:xfrm>
            <a:off x="5021771" y="1848750"/>
            <a:ext cx="1967328" cy="1138688"/>
          </a:xfrm>
          <a:custGeom>
            <a:avLst/>
            <a:gdLst>
              <a:gd name="connsiteX0" fmla="*/ 57179 w 2009804"/>
              <a:gd name="connsiteY0" fmla="*/ 342900 h 1057275"/>
              <a:gd name="connsiteX1" fmla="*/ 9554 w 2009804"/>
              <a:gd name="connsiteY1" fmla="*/ 314325 h 1057275"/>
              <a:gd name="connsiteX2" fmla="*/ 9554 w 2009804"/>
              <a:gd name="connsiteY2" fmla="*/ 257175 h 1057275"/>
              <a:gd name="connsiteX3" fmla="*/ 38129 w 2009804"/>
              <a:gd name="connsiteY3" fmla="*/ 238125 h 1057275"/>
              <a:gd name="connsiteX4" fmla="*/ 57179 w 2009804"/>
              <a:gd name="connsiteY4" fmla="*/ 209550 h 1057275"/>
              <a:gd name="connsiteX5" fmla="*/ 66704 w 2009804"/>
              <a:gd name="connsiteY5" fmla="*/ 152400 h 1057275"/>
              <a:gd name="connsiteX6" fmla="*/ 114329 w 2009804"/>
              <a:gd name="connsiteY6" fmla="*/ 142875 h 1057275"/>
              <a:gd name="connsiteX7" fmla="*/ 152429 w 2009804"/>
              <a:gd name="connsiteY7" fmla="*/ 133350 h 1057275"/>
              <a:gd name="connsiteX8" fmla="*/ 200054 w 2009804"/>
              <a:gd name="connsiteY8" fmla="*/ 123825 h 1057275"/>
              <a:gd name="connsiteX9" fmla="*/ 228629 w 2009804"/>
              <a:gd name="connsiteY9" fmla="*/ 114300 h 1057275"/>
              <a:gd name="connsiteX10" fmla="*/ 304829 w 2009804"/>
              <a:gd name="connsiteY10" fmla="*/ 95250 h 1057275"/>
              <a:gd name="connsiteX11" fmla="*/ 342929 w 2009804"/>
              <a:gd name="connsiteY11" fmla="*/ 85725 h 1057275"/>
              <a:gd name="connsiteX12" fmla="*/ 400079 w 2009804"/>
              <a:gd name="connsiteY12" fmla="*/ 66675 h 1057275"/>
              <a:gd name="connsiteX13" fmla="*/ 542954 w 2009804"/>
              <a:gd name="connsiteY13" fmla="*/ 47625 h 1057275"/>
              <a:gd name="connsiteX14" fmla="*/ 609629 w 2009804"/>
              <a:gd name="connsiteY14" fmla="*/ 28575 h 1057275"/>
              <a:gd name="connsiteX15" fmla="*/ 685829 w 2009804"/>
              <a:gd name="connsiteY15" fmla="*/ 19050 h 1057275"/>
              <a:gd name="connsiteX16" fmla="*/ 752504 w 2009804"/>
              <a:gd name="connsiteY16" fmla="*/ 0 h 1057275"/>
              <a:gd name="connsiteX17" fmla="*/ 866804 w 2009804"/>
              <a:gd name="connsiteY17" fmla="*/ 9525 h 1057275"/>
              <a:gd name="connsiteX18" fmla="*/ 914429 w 2009804"/>
              <a:gd name="connsiteY18" fmla="*/ 47625 h 1057275"/>
              <a:gd name="connsiteX19" fmla="*/ 971579 w 2009804"/>
              <a:gd name="connsiteY19" fmla="*/ 76200 h 1057275"/>
              <a:gd name="connsiteX20" fmla="*/ 1495454 w 2009804"/>
              <a:gd name="connsiteY20" fmla="*/ 66675 h 1057275"/>
              <a:gd name="connsiteX21" fmla="*/ 1647854 w 2009804"/>
              <a:gd name="connsiteY21" fmla="*/ 47625 h 1057275"/>
              <a:gd name="connsiteX22" fmla="*/ 1733579 w 2009804"/>
              <a:gd name="connsiteY22" fmla="*/ 38100 h 1057275"/>
              <a:gd name="connsiteX23" fmla="*/ 1828829 w 2009804"/>
              <a:gd name="connsiteY23" fmla="*/ 47625 h 1057275"/>
              <a:gd name="connsiteX24" fmla="*/ 1857404 w 2009804"/>
              <a:gd name="connsiteY24" fmla="*/ 66675 h 1057275"/>
              <a:gd name="connsiteX25" fmla="*/ 1895504 w 2009804"/>
              <a:gd name="connsiteY25" fmla="*/ 123825 h 1057275"/>
              <a:gd name="connsiteX26" fmla="*/ 1924079 w 2009804"/>
              <a:gd name="connsiteY26" fmla="*/ 209550 h 1057275"/>
              <a:gd name="connsiteX27" fmla="*/ 1943129 w 2009804"/>
              <a:gd name="connsiteY27" fmla="*/ 285750 h 1057275"/>
              <a:gd name="connsiteX28" fmla="*/ 1962179 w 2009804"/>
              <a:gd name="connsiteY28" fmla="*/ 342900 h 1057275"/>
              <a:gd name="connsiteX29" fmla="*/ 1895504 w 2009804"/>
              <a:gd name="connsiteY29" fmla="*/ 390525 h 1057275"/>
              <a:gd name="connsiteX30" fmla="*/ 1866929 w 2009804"/>
              <a:gd name="connsiteY30" fmla="*/ 400050 h 1057275"/>
              <a:gd name="connsiteX31" fmla="*/ 1847879 w 2009804"/>
              <a:gd name="connsiteY31" fmla="*/ 428625 h 1057275"/>
              <a:gd name="connsiteX32" fmla="*/ 1847879 w 2009804"/>
              <a:gd name="connsiteY32" fmla="*/ 495300 h 1057275"/>
              <a:gd name="connsiteX33" fmla="*/ 1876454 w 2009804"/>
              <a:gd name="connsiteY33" fmla="*/ 504825 h 1057275"/>
              <a:gd name="connsiteX34" fmla="*/ 1905029 w 2009804"/>
              <a:gd name="connsiteY34" fmla="*/ 523875 h 1057275"/>
              <a:gd name="connsiteX35" fmla="*/ 1933604 w 2009804"/>
              <a:gd name="connsiteY35" fmla="*/ 581025 h 1057275"/>
              <a:gd name="connsiteX36" fmla="*/ 1952654 w 2009804"/>
              <a:gd name="connsiteY36" fmla="*/ 638175 h 1057275"/>
              <a:gd name="connsiteX37" fmla="*/ 1962179 w 2009804"/>
              <a:gd name="connsiteY37" fmla="*/ 666750 h 1057275"/>
              <a:gd name="connsiteX38" fmla="*/ 1971704 w 2009804"/>
              <a:gd name="connsiteY38" fmla="*/ 714375 h 1057275"/>
              <a:gd name="connsiteX39" fmla="*/ 1990754 w 2009804"/>
              <a:gd name="connsiteY39" fmla="*/ 742950 h 1057275"/>
              <a:gd name="connsiteX40" fmla="*/ 2009804 w 2009804"/>
              <a:gd name="connsiteY40" fmla="*/ 800100 h 1057275"/>
              <a:gd name="connsiteX41" fmla="*/ 1981229 w 2009804"/>
              <a:gd name="connsiteY41" fmla="*/ 819150 h 1057275"/>
              <a:gd name="connsiteX42" fmla="*/ 1952654 w 2009804"/>
              <a:gd name="connsiteY42" fmla="*/ 828675 h 1057275"/>
              <a:gd name="connsiteX43" fmla="*/ 1895504 w 2009804"/>
              <a:gd name="connsiteY43" fmla="*/ 866775 h 1057275"/>
              <a:gd name="connsiteX44" fmla="*/ 1857404 w 2009804"/>
              <a:gd name="connsiteY44" fmla="*/ 923925 h 1057275"/>
              <a:gd name="connsiteX45" fmla="*/ 1847879 w 2009804"/>
              <a:gd name="connsiteY45" fmla="*/ 952500 h 1057275"/>
              <a:gd name="connsiteX46" fmla="*/ 1809779 w 2009804"/>
              <a:gd name="connsiteY46" fmla="*/ 1009650 h 1057275"/>
              <a:gd name="connsiteX47" fmla="*/ 1800254 w 2009804"/>
              <a:gd name="connsiteY47" fmla="*/ 1047750 h 1057275"/>
              <a:gd name="connsiteX48" fmla="*/ 1771679 w 2009804"/>
              <a:gd name="connsiteY48" fmla="*/ 1057275 h 1057275"/>
              <a:gd name="connsiteX49" fmla="*/ 1552604 w 2009804"/>
              <a:gd name="connsiteY49" fmla="*/ 1047750 h 1057275"/>
              <a:gd name="connsiteX50" fmla="*/ 1457354 w 2009804"/>
              <a:gd name="connsiteY50" fmla="*/ 1028700 h 1057275"/>
              <a:gd name="connsiteX51" fmla="*/ 1400204 w 2009804"/>
              <a:gd name="connsiteY51" fmla="*/ 1009650 h 1057275"/>
              <a:gd name="connsiteX52" fmla="*/ 1038254 w 2009804"/>
              <a:gd name="connsiteY52" fmla="*/ 1009650 h 1057275"/>
              <a:gd name="connsiteX53" fmla="*/ 990629 w 2009804"/>
              <a:gd name="connsiteY53" fmla="*/ 1000125 h 1057275"/>
              <a:gd name="connsiteX54" fmla="*/ 923954 w 2009804"/>
              <a:gd name="connsiteY54" fmla="*/ 981075 h 1057275"/>
              <a:gd name="connsiteX55" fmla="*/ 819179 w 2009804"/>
              <a:gd name="connsiteY55" fmla="*/ 914400 h 1057275"/>
              <a:gd name="connsiteX56" fmla="*/ 790604 w 2009804"/>
              <a:gd name="connsiteY56" fmla="*/ 895350 h 1057275"/>
              <a:gd name="connsiteX57" fmla="*/ 762029 w 2009804"/>
              <a:gd name="connsiteY57" fmla="*/ 885825 h 1057275"/>
              <a:gd name="connsiteX58" fmla="*/ 733454 w 2009804"/>
              <a:gd name="connsiteY58" fmla="*/ 866775 h 1057275"/>
              <a:gd name="connsiteX59" fmla="*/ 704879 w 2009804"/>
              <a:gd name="connsiteY59" fmla="*/ 857250 h 1057275"/>
              <a:gd name="connsiteX60" fmla="*/ 647729 w 2009804"/>
              <a:gd name="connsiteY60" fmla="*/ 828675 h 1057275"/>
              <a:gd name="connsiteX61" fmla="*/ 457229 w 2009804"/>
              <a:gd name="connsiteY61" fmla="*/ 809625 h 1057275"/>
              <a:gd name="connsiteX62" fmla="*/ 371504 w 2009804"/>
              <a:gd name="connsiteY62" fmla="*/ 790575 h 1057275"/>
              <a:gd name="connsiteX63" fmla="*/ 314354 w 2009804"/>
              <a:gd name="connsiteY63" fmla="*/ 771525 h 1057275"/>
              <a:gd name="connsiteX64" fmla="*/ 257204 w 2009804"/>
              <a:gd name="connsiteY64" fmla="*/ 752475 h 1057275"/>
              <a:gd name="connsiteX65" fmla="*/ 200054 w 2009804"/>
              <a:gd name="connsiteY65" fmla="*/ 733425 h 1057275"/>
              <a:gd name="connsiteX66" fmla="*/ 171479 w 2009804"/>
              <a:gd name="connsiteY66" fmla="*/ 723900 h 1057275"/>
              <a:gd name="connsiteX67" fmla="*/ 133379 w 2009804"/>
              <a:gd name="connsiteY67" fmla="*/ 638175 h 1057275"/>
              <a:gd name="connsiteX68" fmla="*/ 123854 w 2009804"/>
              <a:gd name="connsiteY68" fmla="*/ 609600 h 1057275"/>
              <a:gd name="connsiteX69" fmla="*/ 95279 w 2009804"/>
              <a:gd name="connsiteY69" fmla="*/ 476250 h 1057275"/>
              <a:gd name="connsiteX70" fmla="*/ 38129 w 2009804"/>
              <a:gd name="connsiteY70" fmla="*/ 390525 h 1057275"/>
              <a:gd name="connsiteX71" fmla="*/ 9554 w 2009804"/>
              <a:gd name="connsiteY71" fmla="*/ 333375 h 1057275"/>
              <a:gd name="connsiteX72" fmla="*/ 9554 w 2009804"/>
              <a:gd name="connsiteY72" fmla="*/ 228600 h 1057275"/>
              <a:gd name="connsiteX0" fmla="*/ 57179 w 2009804"/>
              <a:gd name="connsiteY0" fmla="*/ 342900 h 1057275"/>
              <a:gd name="connsiteX1" fmla="*/ 9554 w 2009804"/>
              <a:gd name="connsiteY1" fmla="*/ 314325 h 1057275"/>
              <a:gd name="connsiteX2" fmla="*/ 9554 w 2009804"/>
              <a:gd name="connsiteY2" fmla="*/ 257175 h 1057275"/>
              <a:gd name="connsiteX3" fmla="*/ 38129 w 2009804"/>
              <a:gd name="connsiteY3" fmla="*/ 238125 h 1057275"/>
              <a:gd name="connsiteX4" fmla="*/ 57179 w 2009804"/>
              <a:gd name="connsiteY4" fmla="*/ 209550 h 1057275"/>
              <a:gd name="connsiteX5" fmla="*/ 66704 w 2009804"/>
              <a:gd name="connsiteY5" fmla="*/ 152400 h 1057275"/>
              <a:gd name="connsiteX6" fmla="*/ 114329 w 2009804"/>
              <a:gd name="connsiteY6" fmla="*/ 142875 h 1057275"/>
              <a:gd name="connsiteX7" fmla="*/ 152429 w 2009804"/>
              <a:gd name="connsiteY7" fmla="*/ 133350 h 1057275"/>
              <a:gd name="connsiteX8" fmla="*/ 200054 w 2009804"/>
              <a:gd name="connsiteY8" fmla="*/ 123825 h 1057275"/>
              <a:gd name="connsiteX9" fmla="*/ 228629 w 2009804"/>
              <a:gd name="connsiteY9" fmla="*/ 114300 h 1057275"/>
              <a:gd name="connsiteX10" fmla="*/ 304829 w 2009804"/>
              <a:gd name="connsiteY10" fmla="*/ 95250 h 1057275"/>
              <a:gd name="connsiteX11" fmla="*/ 342929 w 2009804"/>
              <a:gd name="connsiteY11" fmla="*/ 85725 h 1057275"/>
              <a:gd name="connsiteX12" fmla="*/ 400079 w 2009804"/>
              <a:gd name="connsiteY12" fmla="*/ 66675 h 1057275"/>
              <a:gd name="connsiteX13" fmla="*/ 542954 w 2009804"/>
              <a:gd name="connsiteY13" fmla="*/ 47625 h 1057275"/>
              <a:gd name="connsiteX14" fmla="*/ 609629 w 2009804"/>
              <a:gd name="connsiteY14" fmla="*/ 28575 h 1057275"/>
              <a:gd name="connsiteX15" fmla="*/ 685829 w 2009804"/>
              <a:gd name="connsiteY15" fmla="*/ 19050 h 1057275"/>
              <a:gd name="connsiteX16" fmla="*/ 752504 w 2009804"/>
              <a:gd name="connsiteY16" fmla="*/ 0 h 1057275"/>
              <a:gd name="connsiteX17" fmla="*/ 866804 w 2009804"/>
              <a:gd name="connsiteY17" fmla="*/ 9525 h 1057275"/>
              <a:gd name="connsiteX18" fmla="*/ 914429 w 2009804"/>
              <a:gd name="connsiteY18" fmla="*/ 47625 h 1057275"/>
              <a:gd name="connsiteX19" fmla="*/ 971579 w 2009804"/>
              <a:gd name="connsiteY19" fmla="*/ 76200 h 1057275"/>
              <a:gd name="connsiteX20" fmla="*/ 1495454 w 2009804"/>
              <a:gd name="connsiteY20" fmla="*/ 66675 h 1057275"/>
              <a:gd name="connsiteX21" fmla="*/ 1647854 w 2009804"/>
              <a:gd name="connsiteY21" fmla="*/ 47625 h 1057275"/>
              <a:gd name="connsiteX22" fmla="*/ 1733579 w 2009804"/>
              <a:gd name="connsiteY22" fmla="*/ 38100 h 1057275"/>
              <a:gd name="connsiteX23" fmla="*/ 1828829 w 2009804"/>
              <a:gd name="connsiteY23" fmla="*/ 47625 h 1057275"/>
              <a:gd name="connsiteX24" fmla="*/ 1857404 w 2009804"/>
              <a:gd name="connsiteY24" fmla="*/ 66675 h 1057275"/>
              <a:gd name="connsiteX25" fmla="*/ 1895504 w 2009804"/>
              <a:gd name="connsiteY25" fmla="*/ 123825 h 1057275"/>
              <a:gd name="connsiteX26" fmla="*/ 1924079 w 2009804"/>
              <a:gd name="connsiteY26" fmla="*/ 209550 h 1057275"/>
              <a:gd name="connsiteX27" fmla="*/ 1943129 w 2009804"/>
              <a:gd name="connsiteY27" fmla="*/ 285750 h 1057275"/>
              <a:gd name="connsiteX28" fmla="*/ 1962179 w 2009804"/>
              <a:gd name="connsiteY28" fmla="*/ 342900 h 1057275"/>
              <a:gd name="connsiteX29" fmla="*/ 1895504 w 2009804"/>
              <a:gd name="connsiteY29" fmla="*/ 390525 h 1057275"/>
              <a:gd name="connsiteX30" fmla="*/ 1866929 w 2009804"/>
              <a:gd name="connsiteY30" fmla="*/ 400050 h 1057275"/>
              <a:gd name="connsiteX31" fmla="*/ 1847879 w 2009804"/>
              <a:gd name="connsiteY31" fmla="*/ 428625 h 1057275"/>
              <a:gd name="connsiteX32" fmla="*/ 1847879 w 2009804"/>
              <a:gd name="connsiteY32" fmla="*/ 495300 h 1057275"/>
              <a:gd name="connsiteX33" fmla="*/ 1876454 w 2009804"/>
              <a:gd name="connsiteY33" fmla="*/ 504825 h 1057275"/>
              <a:gd name="connsiteX34" fmla="*/ 1905029 w 2009804"/>
              <a:gd name="connsiteY34" fmla="*/ 523875 h 1057275"/>
              <a:gd name="connsiteX35" fmla="*/ 1933604 w 2009804"/>
              <a:gd name="connsiteY35" fmla="*/ 581025 h 1057275"/>
              <a:gd name="connsiteX36" fmla="*/ 1952654 w 2009804"/>
              <a:gd name="connsiteY36" fmla="*/ 638175 h 1057275"/>
              <a:gd name="connsiteX37" fmla="*/ 1962179 w 2009804"/>
              <a:gd name="connsiteY37" fmla="*/ 666750 h 1057275"/>
              <a:gd name="connsiteX38" fmla="*/ 1971704 w 2009804"/>
              <a:gd name="connsiteY38" fmla="*/ 714375 h 1057275"/>
              <a:gd name="connsiteX39" fmla="*/ 1990754 w 2009804"/>
              <a:gd name="connsiteY39" fmla="*/ 742950 h 1057275"/>
              <a:gd name="connsiteX40" fmla="*/ 2009804 w 2009804"/>
              <a:gd name="connsiteY40" fmla="*/ 800100 h 1057275"/>
              <a:gd name="connsiteX41" fmla="*/ 1981229 w 2009804"/>
              <a:gd name="connsiteY41" fmla="*/ 819150 h 1057275"/>
              <a:gd name="connsiteX42" fmla="*/ 1952654 w 2009804"/>
              <a:gd name="connsiteY42" fmla="*/ 828675 h 1057275"/>
              <a:gd name="connsiteX43" fmla="*/ 1895504 w 2009804"/>
              <a:gd name="connsiteY43" fmla="*/ 866775 h 1057275"/>
              <a:gd name="connsiteX44" fmla="*/ 1857404 w 2009804"/>
              <a:gd name="connsiteY44" fmla="*/ 923925 h 1057275"/>
              <a:gd name="connsiteX45" fmla="*/ 1847879 w 2009804"/>
              <a:gd name="connsiteY45" fmla="*/ 952500 h 1057275"/>
              <a:gd name="connsiteX46" fmla="*/ 1809779 w 2009804"/>
              <a:gd name="connsiteY46" fmla="*/ 1009650 h 1057275"/>
              <a:gd name="connsiteX47" fmla="*/ 1800254 w 2009804"/>
              <a:gd name="connsiteY47" fmla="*/ 1047750 h 1057275"/>
              <a:gd name="connsiteX48" fmla="*/ 1771679 w 2009804"/>
              <a:gd name="connsiteY48" fmla="*/ 1057275 h 1057275"/>
              <a:gd name="connsiteX49" fmla="*/ 1552604 w 2009804"/>
              <a:gd name="connsiteY49" fmla="*/ 1047750 h 1057275"/>
              <a:gd name="connsiteX50" fmla="*/ 1457354 w 2009804"/>
              <a:gd name="connsiteY50" fmla="*/ 1028700 h 1057275"/>
              <a:gd name="connsiteX51" fmla="*/ 1400204 w 2009804"/>
              <a:gd name="connsiteY51" fmla="*/ 1009650 h 1057275"/>
              <a:gd name="connsiteX52" fmla="*/ 1038254 w 2009804"/>
              <a:gd name="connsiteY52" fmla="*/ 1009650 h 1057275"/>
              <a:gd name="connsiteX53" fmla="*/ 990629 w 2009804"/>
              <a:gd name="connsiteY53" fmla="*/ 1000125 h 1057275"/>
              <a:gd name="connsiteX54" fmla="*/ 923954 w 2009804"/>
              <a:gd name="connsiteY54" fmla="*/ 981075 h 1057275"/>
              <a:gd name="connsiteX55" fmla="*/ 819179 w 2009804"/>
              <a:gd name="connsiteY55" fmla="*/ 914400 h 1057275"/>
              <a:gd name="connsiteX56" fmla="*/ 790604 w 2009804"/>
              <a:gd name="connsiteY56" fmla="*/ 895350 h 1057275"/>
              <a:gd name="connsiteX57" fmla="*/ 762029 w 2009804"/>
              <a:gd name="connsiteY57" fmla="*/ 885825 h 1057275"/>
              <a:gd name="connsiteX58" fmla="*/ 733454 w 2009804"/>
              <a:gd name="connsiteY58" fmla="*/ 866775 h 1057275"/>
              <a:gd name="connsiteX59" fmla="*/ 704879 w 2009804"/>
              <a:gd name="connsiteY59" fmla="*/ 857250 h 1057275"/>
              <a:gd name="connsiteX60" fmla="*/ 647729 w 2009804"/>
              <a:gd name="connsiteY60" fmla="*/ 828675 h 1057275"/>
              <a:gd name="connsiteX61" fmla="*/ 457229 w 2009804"/>
              <a:gd name="connsiteY61" fmla="*/ 809625 h 1057275"/>
              <a:gd name="connsiteX62" fmla="*/ 371504 w 2009804"/>
              <a:gd name="connsiteY62" fmla="*/ 790575 h 1057275"/>
              <a:gd name="connsiteX63" fmla="*/ 314354 w 2009804"/>
              <a:gd name="connsiteY63" fmla="*/ 771525 h 1057275"/>
              <a:gd name="connsiteX64" fmla="*/ 257204 w 2009804"/>
              <a:gd name="connsiteY64" fmla="*/ 752475 h 1057275"/>
              <a:gd name="connsiteX65" fmla="*/ 200054 w 2009804"/>
              <a:gd name="connsiteY65" fmla="*/ 733425 h 1057275"/>
              <a:gd name="connsiteX66" fmla="*/ 171479 w 2009804"/>
              <a:gd name="connsiteY66" fmla="*/ 723900 h 1057275"/>
              <a:gd name="connsiteX67" fmla="*/ 133379 w 2009804"/>
              <a:gd name="connsiteY67" fmla="*/ 638175 h 1057275"/>
              <a:gd name="connsiteX68" fmla="*/ 123854 w 2009804"/>
              <a:gd name="connsiteY68" fmla="*/ 609600 h 1057275"/>
              <a:gd name="connsiteX69" fmla="*/ 95279 w 2009804"/>
              <a:gd name="connsiteY69" fmla="*/ 476250 h 1057275"/>
              <a:gd name="connsiteX70" fmla="*/ 38129 w 2009804"/>
              <a:gd name="connsiteY70" fmla="*/ 390525 h 1057275"/>
              <a:gd name="connsiteX71" fmla="*/ 9554 w 2009804"/>
              <a:gd name="connsiteY71" fmla="*/ 333375 h 1057275"/>
              <a:gd name="connsiteX72" fmla="*/ 9554 w 2009804"/>
              <a:gd name="connsiteY72" fmla="*/ 228600 h 1057275"/>
              <a:gd name="connsiteX73" fmla="*/ 57179 w 2009804"/>
              <a:gd name="connsiteY73" fmla="*/ 34290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009804" h="1057275">
                <a:moveTo>
                  <a:pt x="57179" y="342900"/>
                </a:moveTo>
                <a:cubicBezTo>
                  <a:pt x="41304" y="333375"/>
                  <a:pt x="22645" y="327416"/>
                  <a:pt x="9554" y="314325"/>
                </a:cubicBezTo>
                <a:cubicBezTo>
                  <a:pt x="-4557" y="300214"/>
                  <a:pt x="-1735" y="271286"/>
                  <a:pt x="9554" y="257175"/>
                </a:cubicBezTo>
                <a:cubicBezTo>
                  <a:pt x="16705" y="248236"/>
                  <a:pt x="28604" y="244475"/>
                  <a:pt x="38129" y="238125"/>
                </a:cubicBezTo>
                <a:cubicBezTo>
                  <a:pt x="44479" y="228600"/>
                  <a:pt x="53559" y="220410"/>
                  <a:pt x="57179" y="209550"/>
                </a:cubicBezTo>
                <a:cubicBezTo>
                  <a:pt x="63286" y="191228"/>
                  <a:pt x="54135" y="167063"/>
                  <a:pt x="66704" y="152400"/>
                </a:cubicBezTo>
                <a:cubicBezTo>
                  <a:pt x="77240" y="140108"/>
                  <a:pt x="98525" y="146387"/>
                  <a:pt x="114329" y="142875"/>
                </a:cubicBezTo>
                <a:cubicBezTo>
                  <a:pt x="127108" y="140035"/>
                  <a:pt x="139650" y="136190"/>
                  <a:pt x="152429" y="133350"/>
                </a:cubicBezTo>
                <a:cubicBezTo>
                  <a:pt x="168233" y="129838"/>
                  <a:pt x="184348" y="127752"/>
                  <a:pt x="200054" y="123825"/>
                </a:cubicBezTo>
                <a:cubicBezTo>
                  <a:pt x="209794" y="121390"/>
                  <a:pt x="218943" y="116942"/>
                  <a:pt x="228629" y="114300"/>
                </a:cubicBezTo>
                <a:cubicBezTo>
                  <a:pt x="253888" y="107411"/>
                  <a:pt x="279429" y="101600"/>
                  <a:pt x="304829" y="95250"/>
                </a:cubicBezTo>
                <a:cubicBezTo>
                  <a:pt x="317529" y="92075"/>
                  <a:pt x="330510" y="89865"/>
                  <a:pt x="342929" y="85725"/>
                </a:cubicBezTo>
                <a:cubicBezTo>
                  <a:pt x="361979" y="79375"/>
                  <a:pt x="380388" y="70613"/>
                  <a:pt x="400079" y="66675"/>
                </a:cubicBezTo>
                <a:cubicBezTo>
                  <a:pt x="478993" y="50892"/>
                  <a:pt x="431595" y="58761"/>
                  <a:pt x="542954" y="47625"/>
                </a:cubicBezTo>
                <a:cubicBezTo>
                  <a:pt x="565602" y="40076"/>
                  <a:pt x="585709" y="32562"/>
                  <a:pt x="609629" y="28575"/>
                </a:cubicBezTo>
                <a:cubicBezTo>
                  <a:pt x="634878" y="24367"/>
                  <a:pt x="660429" y="22225"/>
                  <a:pt x="685829" y="19050"/>
                </a:cubicBezTo>
                <a:cubicBezTo>
                  <a:pt x="699304" y="14558"/>
                  <a:pt x="740544" y="0"/>
                  <a:pt x="752504" y="0"/>
                </a:cubicBezTo>
                <a:cubicBezTo>
                  <a:pt x="790736" y="0"/>
                  <a:pt x="828704" y="6350"/>
                  <a:pt x="866804" y="9525"/>
                </a:cubicBezTo>
                <a:cubicBezTo>
                  <a:pt x="922434" y="28068"/>
                  <a:pt x="871345" y="4541"/>
                  <a:pt x="914429" y="47625"/>
                </a:cubicBezTo>
                <a:cubicBezTo>
                  <a:pt x="932893" y="66089"/>
                  <a:pt x="948338" y="68453"/>
                  <a:pt x="971579" y="76200"/>
                </a:cubicBezTo>
                <a:lnTo>
                  <a:pt x="1495454" y="66675"/>
                </a:lnTo>
                <a:cubicBezTo>
                  <a:pt x="1738160" y="59430"/>
                  <a:pt x="1533163" y="65270"/>
                  <a:pt x="1647854" y="47625"/>
                </a:cubicBezTo>
                <a:cubicBezTo>
                  <a:pt x="1676271" y="43253"/>
                  <a:pt x="1705004" y="41275"/>
                  <a:pt x="1733579" y="38100"/>
                </a:cubicBezTo>
                <a:cubicBezTo>
                  <a:pt x="1765329" y="41275"/>
                  <a:pt x="1797738" y="40450"/>
                  <a:pt x="1828829" y="47625"/>
                </a:cubicBezTo>
                <a:cubicBezTo>
                  <a:pt x="1839983" y="50199"/>
                  <a:pt x="1849866" y="58060"/>
                  <a:pt x="1857404" y="66675"/>
                </a:cubicBezTo>
                <a:cubicBezTo>
                  <a:pt x="1872481" y="83905"/>
                  <a:pt x="1888264" y="102105"/>
                  <a:pt x="1895504" y="123825"/>
                </a:cubicBezTo>
                <a:lnTo>
                  <a:pt x="1924079" y="209550"/>
                </a:lnTo>
                <a:cubicBezTo>
                  <a:pt x="1952980" y="296253"/>
                  <a:pt x="1908647" y="159315"/>
                  <a:pt x="1943129" y="285750"/>
                </a:cubicBezTo>
                <a:cubicBezTo>
                  <a:pt x="1948413" y="305123"/>
                  <a:pt x="1962179" y="342900"/>
                  <a:pt x="1962179" y="342900"/>
                </a:cubicBezTo>
                <a:cubicBezTo>
                  <a:pt x="1946304" y="390525"/>
                  <a:pt x="1962179" y="368300"/>
                  <a:pt x="1895504" y="390525"/>
                </a:cubicBezTo>
                <a:lnTo>
                  <a:pt x="1866929" y="400050"/>
                </a:lnTo>
                <a:cubicBezTo>
                  <a:pt x="1860579" y="409575"/>
                  <a:pt x="1852999" y="418386"/>
                  <a:pt x="1847879" y="428625"/>
                </a:cubicBezTo>
                <a:cubicBezTo>
                  <a:pt x="1837772" y="448840"/>
                  <a:pt x="1831281" y="474552"/>
                  <a:pt x="1847879" y="495300"/>
                </a:cubicBezTo>
                <a:cubicBezTo>
                  <a:pt x="1854151" y="503140"/>
                  <a:pt x="1867474" y="500335"/>
                  <a:pt x="1876454" y="504825"/>
                </a:cubicBezTo>
                <a:cubicBezTo>
                  <a:pt x="1886693" y="509945"/>
                  <a:pt x="1895504" y="517525"/>
                  <a:pt x="1905029" y="523875"/>
                </a:cubicBezTo>
                <a:cubicBezTo>
                  <a:pt x="1939767" y="628088"/>
                  <a:pt x="1884365" y="470238"/>
                  <a:pt x="1933604" y="581025"/>
                </a:cubicBezTo>
                <a:cubicBezTo>
                  <a:pt x="1941759" y="599375"/>
                  <a:pt x="1946304" y="619125"/>
                  <a:pt x="1952654" y="638175"/>
                </a:cubicBezTo>
                <a:cubicBezTo>
                  <a:pt x="1955829" y="647700"/>
                  <a:pt x="1960210" y="656905"/>
                  <a:pt x="1962179" y="666750"/>
                </a:cubicBezTo>
                <a:cubicBezTo>
                  <a:pt x="1965354" y="682625"/>
                  <a:pt x="1966020" y="699216"/>
                  <a:pt x="1971704" y="714375"/>
                </a:cubicBezTo>
                <a:cubicBezTo>
                  <a:pt x="1975724" y="725094"/>
                  <a:pt x="1986105" y="732489"/>
                  <a:pt x="1990754" y="742950"/>
                </a:cubicBezTo>
                <a:cubicBezTo>
                  <a:pt x="1998909" y="761300"/>
                  <a:pt x="2009804" y="800100"/>
                  <a:pt x="2009804" y="800100"/>
                </a:cubicBezTo>
                <a:cubicBezTo>
                  <a:pt x="2000279" y="806450"/>
                  <a:pt x="1991468" y="814030"/>
                  <a:pt x="1981229" y="819150"/>
                </a:cubicBezTo>
                <a:cubicBezTo>
                  <a:pt x="1972249" y="823640"/>
                  <a:pt x="1961431" y="823799"/>
                  <a:pt x="1952654" y="828675"/>
                </a:cubicBezTo>
                <a:cubicBezTo>
                  <a:pt x="1932640" y="839794"/>
                  <a:pt x="1895504" y="866775"/>
                  <a:pt x="1895504" y="866775"/>
                </a:cubicBezTo>
                <a:cubicBezTo>
                  <a:pt x="1882804" y="885825"/>
                  <a:pt x="1864644" y="902205"/>
                  <a:pt x="1857404" y="923925"/>
                </a:cubicBezTo>
                <a:cubicBezTo>
                  <a:pt x="1854229" y="933450"/>
                  <a:pt x="1852755" y="943723"/>
                  <a:pt x="1847879" y="952500"/>
                </a:cubicBezTo>
                <a:cubicBezTo>
                  <a:pt x="1836760" y="972514"/>
                  <a:pt x="1809779" y="1009650"/>
                  <a:pt x="1809779" y="1009650"/>
                </a:cubicBezTo>
                <a:cubicBezTo>
                  <a:pt x="1806604" y="1022350"/>
                  <a:pt x="1808432" y="1037528"/>
                  <a:pt x="1800254" y="1047750"/>
                </a:cubicBezTo>
                <a:cubicBezTo>
                  <a:pt x="1793982" y="1055590"/>
                  <a:pt x="1781719" y="1057275"/>
                  <a:pt x="1771679" y="1057275"/>
                </a:cubicBezTo>
                <a:cubicBezTo>
                  <a:pt x="1698585" y="1057275"/>
                  <a:pt x="1625629" y="1050925"/>
                  <a:pt x="1552604" y="1047750"/>
                </a:cubicBezTo>
                <a:cubicBezTo>
                  <a:pt x="1473362" y="1021336"/>
                  <a:pt x="1599638" y="1061535"/>
                  <a:pt x="1457354" y="1028700"/>
                </a:cubicBezTo>
                <a:cubicBezTo>
                  <a:pt x="1437788" y="1024185"/>
                  <a:pt x="1400204" y="1009650"/>
                  <a:pt x="1400204" y="1009650"/>
                </a:cubicBezTo>
                <a:cubicBezTo>
                  <a:pt x="1209613" y="1017591"/>
                  <a:pt x="1199451" y="1026618"/>
                  <a:pt x="1038254" y="1009650"/>
                </a:cubicBezTo>
                <a:cubicBezTo>
                  <a:pt x="1022154" y="1007955"/>
                  <a:pt x="1006433" y="1003637"/>
                  <a:pt x="990629" y="1000125"/>
                </a:cubicBezTo>
                <a:cubicBezTo>
                  <a:pt x="954749" y="992152"/>
                  <a:pt x="955775" y="991682"/>
                  <a:pt x="923954" y="981075"/>
                </a:cubicBezTo>
                <a:cubicBezTo>
                  <a:pt x="854369" y="911490"/>
                  <a:pt x="951551" y="1002648"/>
                  <a:pt x="819179" y="914400"/>
                </a:cubicBezTo>
                <a:cubicBezTo>
                  <a:pt x="809654" y="908050"/>
                  <a:pt x="800843" y="900470"/>
                  <a:pt x="790604" y="895350"/>
                </a:cubicBezTo>
                <a:cubicBezTo>
                  <a:pt x="781624" y="890860"/>
                  <a:pt x="771009" y="890315"/>
                  <a:pt x="762029" y="885825"/>
                </a:cubicBezTo>
                <a:cubicBezTo>
                  <a:pt x="751790" y="880705"/>
                  <a:pt x="743693" y="871895"/>
                  <a:pt x="733454" y="866775"/>
                </a:cubicBezTo>
                <a:cubicBezTo>
                  <a:pt x="724474" y="862285"/>
                  <a:pt x="713859" y="861740"/>
                  <a:pt x="704879" y="857250"/>
                </a:cubicBezTo>
                <a:cubicBezTo>
                  <a:pt x="670017" y="839819"/>
                  <a:pt x="685351" y="835515"/>
                  <a:pt x="647729" y="828675"/>
                </a:cubicBezTo>
                <a:cubicBezTo>
                  <a:pt x="599440" y="819895"/>
                  <a:pt x="498689" y="813080"/>
                  <a:pt x="457229" y="809625"/>
                </a:cubicBezTo>
                <a:cubicBezTo>
                  <a:pt x="430038" y="804187"/>
                  <a:pt x="398407" y="798646"/>
                  <a:pt x="371504" y="790575"/>
                </a:cubicBezTo>
                <a:cubicBezTo>
                  <a:pt x="352270" y="784805"/>
                  <a:pt x="333404" y="777875"/>
                  <a:pt x="314354" y="771525"/>
                </a:cubicBezTo>
                <a:lnTo>
                  <a:pt x="257204" y="752475"/>
                </a:lnTo>
                <a:lnTo>
                  <a:pt x="200054" y="733425"/>
                </a:lnTo>
                <a:lnTo>
                  <a:pt x="171479" y="723900"/>
                </a:lnTo>
                <a:cubicBezTo>
                  <a:pt x="141290" y="678617"/>
                  <a:pt x="156049" y="706185"/>
                  <a:pt x="133379" y="638175"/>
                </a:cubicBezTo>
                <a:lnTo>
                  <a:pt x="123854" y="609600"/>
                </a:lnTo>
                <a:cubicBezTo>
                  <a:pt x="119824" y="577357"/>
                  <a:pt x="116160" y="507571"/>
                  <a:pt x="95279" y="476250"/>
                </a:cubicBezTo>
                <a:lnTo>
                  <a:pt x="38129" y="390525"/>
                </a:lnTo>
                <a:cubicBezTo>
                  <a:pt x="26699" y="373380"/>
                  <a:pt x="11131" y="355459"/>
                  <a:pt x="9554" y="333375"/>
                </a:cubicBezTo>
                <a:cubicBezTo>
                  <a:pt x="7066" y="298539"/>
                  <a:pt x="9554" y="263525"/>
                  <a:pt x="9554" y="228600"/>
                </a:cubicBezTo>
                <a:lnTo>
                  <a:pt x="57179" y="342900"/>
                </a:lnTo>
                <a:close/>
              </a:path>
            </a:pathLst>
          </a:cu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811" tIns="49400" rIns="98811" bIns="49400" rtlCol="0" anchor="ctr"/>
          <a:lstStyle/>
          <a:p>
            <a:pPr algn="ctr" defTabSz="987743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8" name="Полилиния 107"/>
          <p:cNvSpPr/>
          <p:nvPr/>
        </p:nvSpPr>
        <p:spPr>
          <a:xfrm>
            <a:off x="6299116" y="3179357"/>
            <a:ext cx="1996158" cy="961364"/>
          </a:xfrm>
          <a:custGeom>
            <a:avLst/>
            <a:gdLst>
              <a:gd name="connsiteX0" fmla="*/ 747486 w 2039257"/>
              <a:gd name="connsiteY0" fmla="*/ 892628 h 892628"/>
              <a:gd name="connsiteX1" fmla="*/ 711200 w 2039257"/>
              <a:gd name="connsiteY1" fmla="*/ 878114 h 892628"/>
              <a:gd name="connsiteX2" fmla="*/ 682171 w 2039257"/>
              <a:gd name="connsiteY2" fmla="*/ 863600 h 892628"/>
              <a:gd name="connsiteX3" fmla="*/ 660400 w 2039257"/>
              <a:gd name="connsiteY3" fmla="*/ 856342 h 892628"/>
              <a:gd name="connsiteX4" fmla="*/ 638629 w 2039257"/>
              <a:gd name="connsiteY4" fmla="*/ 841828 h 892628"/>
              <a:gd name="connsiteX5" fmla="*/ 609600 w 2039257"/>
              <a:gd name="connsiteY5" fmla="*/ 827314 h 892628"/>
              <a:gd name="connsiteX6" fmla="*/ 566057 w 2039257"/>
              <a:gd name="connsiteY6" fmla="*/ 812800 h 892628"/>
              <a:gd name="connsiteX7" fmla="*/ 537029 w 2039257"/>
              <a:gd name="connsiteY7" fmla="*/ 754742 h 892628"/>
              <a:gd name="connsiteX8" fmla="*/ 529771 w 2039257"/>
              <a:gd name="connsiteY8" fmla="*/ 732971 h 892628"/>
              <a:gd name="connsiteX9" fmla="*/ 486229 w 2039257"/>
              <a:gd name="connsiteY9" fmla="*/ 711200 h 892628"/>
              <a:gd name="connsiteX10" fmla="*/ 391886 w 2039257"/>
              <a:gd name="connsiteY10" fmla="*/ 718457 h 892628"/>
              <a:gd name="connsiteX11" fmla="*/ 362857 w 2039257"/>
              <a:gd name="connsiteY11" fmla="*/ 725714 h 892628"/>
              <a:gd name="connsiteX12" fmla="*/ 319314 w 2039257"/>
              <a:gd name="connsiteY12" fmla="*/ 732971 h 892628"/>
              <a:gd name="connsiteX13" fmla="*/ 217714 w 2039257"/>
              <a:gd name="connsiteY13" fmla="*/ 725714 h 892628"/>
              <a:gd name="connsiteX14" fmla="*/ 203200 w 2039257"/>
              <a:gd name="connsiteY14" fmla="*/ 682171 h 892628"/>
              <a:gd name="connsiteX15" fmla="*/ 181429 w 2039257"/>
              <a:gd name="connsiteY15" fmla="*/ 609600 h 892628"/>
              <a:gd name="connsiteX16" fmla="*/ 145143 w 2039257"/>
              <a:gd name="connsiteY16" fmla="*/ 580571 h 892628"/>
              <a:gd name="connsiteX17" fmla="*/ 130629 w 2039257"/>
              <a:gd name="connsiteY17" fmla="*/ 558800 h 892628"/>
              <a:gd name="connsiteX18" fmla="*/ 87086 w 2039257"/>
              <a:gd name="connsiteY18" fmla="*/ 529771 h 892628"/>
              <a:gd name="connsiteX19" fmla="*/ 50800 w 2039257"/>
              <a:gd name="connsiteY19" fmla="*/ 486228 h 892628"/>
              <a:gd name="connsiteX20" fmla="*/ 21771 w 2039257"/>
              <a:gd name="connsiteY20" fmla="*/ 449942 h 892628"/>
              <a:gd name="connsiteX21" fmla="*/ 0 w 2039257"/>
              <a:gd name="connsiteY21" fmla="*/ 442685 h 892628"/>
              <a:gd name="connsiteX22" fmla="*/ 50800 w 2039257"/>
              <a:gd name="connsiteY22" fmla="*/ 413657 h 892628"/>
              <a:gd name="connsiteX23" fmla="*/ 101600 w 2039257"/>
              <a:gd name="connsiteY23" fmla="*/ 391885 h 892628"/>
              <a:gd name="connsiteX24" fmla="*/ 152400 w 2039257"/>
              <a:gd name="connsiteY24" fmla="*/ 348342 h 892628"/>
              <a:gd name="connsiteX25" fmla="*/ 195943 w 2039257"/>
              <a:gd name="connsiteY25" fmla="*/ 297542 h 892628"/>
              <a:gd name="connsiteX26" fmla="*/ 239486 w 2039257"/>
              <a:gd name="connsiteY26" fmla="*/ 261257 h 892628"/>
              <a:gd name="connsiteX27" fmla="*/ 261257 w 2039257"/>
              <a:gd name="connsiteY27" fmla="*/ 254000 h 892628"/>
              <a:gd name="connsiteX28" fmla="*/ 275771 w 2039257"/>
              <a:gd name="connsiteY28" fmla="*/ 239485 h 892628"/>
              <a:gd name="connsiteX29" fmla="*/ 304800 w 2039257"/>
              <a:gd name="connsiteY29" fmla="*/ 224971 h 892628"/>
              <a:gd name="connsiteX30" fmla="*/ 341086 w 2039257"/>
              <a:gd name="connsiteY30" fmla="*/ 195942 h 892628"/>
              <a:gd name="connsiteX31" fmla="*/ 370114 w 2039257"/>
              <a:gd name="connsiteY31" fmla="*/ 152400 h 892628"/>
              <a:gd name="connsiteX32" fmla="*/ 384629 w 2039257"/>
              <a:gd name="connsiteY32" fmla="*/ 130628 h 892628"/>
              <a:gd name="connsiteX33" fmla="*/ 428171 w 2039257"/>
              <a:gd name="connsiteY33" fmla="*/ 116114 h 892628"/>
              <a:gd name="connsiteX34" fmla="*/ 493486 w 2039257"/>
              <a:gd name="connsiteY34" fmla="*/ 94342 h 892628"/>
              <a:gd name="connsiteX35" fmla="*/ 515257 w 2039257"/>
              <a:gd name="connsiteY35" fmla="*/ 87085 h 892628"/>
              <a:gd name="connsiteX36" fmla="*/ 602343 w 2039257"/>
              <a:gd name="connsiteY36" fmla="*/ 72571 h 892628"/>
              <a:gd name="connsiteX37" fmla="*/ 645886 w 2039257"/>
              <a:gd name="connsiteY37" fmla="*/ 58057 h 892628"/>
              <a:gd name="connsiteX38" fmla="*/ 1132114 w 2039257"/>
              <a:gd name="connsiteY38" fmla="*/ 43542 h 892628"/>
              <a:gd name="connsiteX39" fmla="*/ 1153886 w 2039257"/>
              <a:gd name="connsiteY39" fmla="*/ 36285 h 892628"/>
              <a:gd name="connsiteX40" fmla="*/ 1219200 w 2039257"/>
              <a:gd name="connsiteY40" fmla="*/ 7257 h 892628"/>
              <a:gd name="connsiteX41" fmla="*/ 1291771 w 2039257"/>
              <a:gd name="connsiteY41" fmla="*/ 0 h 892628"/>
              <a:gd name="connsiteX42" fmla="*/ 1378857 w 2039257"/>
              <a:gd name="connsiteY42" fmla="*/ 7257 h 892628"/>
              <a:gd name="connsiteX43" fmla="*/ 1436914 w 2039257"/>
              <a:gd name="connsiteY43" fmla="*/ 50800 h 892628"/>
              <a:gd name="connsiteX44" fmla="*/ 1480457 w 2039257"/>
              <a:gd name="connsiteY44" fmla="*/ 79828 h 892628"/>
              <a:gd name="connsiteX45" fmla="*/ 1524000 w 2039257"/>
              <a:gd name="connsiteY45" fmla="*/ 116114 h 892628"/>
              <a:gd name="connsiteX46" fmla="*/ 1560286 w 2039257"/>
              <a:gd name="connsiteY46" fmla="*/ 145142 h 892628"/>
              <a:gd name="connsiteX47" fmla="*/ 1574800 w 2039257"/>
              <a:gd name="connsiteY47" fmla="*/ 166914 h 892628"/>
              <a:gd name="connsiteX48" fmla="*/ 1625600 w 2039257"/>
              <a:gd name="connsiteY48" fmla="*/ 195942 h 892628"/>
              <a:gd name="connsiteX49" fmla="*/ 1676400 w 2039257"/>
              <a:gd name="connsiteY49" fmla="*/ 246742 h 892628"/>
              <a:gd name="connsiteX50" fmla="*/ 1698171 w 2039257"/>
              <a:gd name="connsiteY50" fmla="*/ 268514 h 892628"/>
              <a:gd name="connsiteX51" fmla="*/ 1712686 w 2039257"/>
              <a:gd name="connsiteY51" fmla="*/ 283028 h 892628"/>
              <a:gd name="connsiteX52" fmla="*/ 1734457 w 2039257"/>
              <a:gd name="connsiteY52" fmla="*/ 297542 h 892628"/>
              <a:gd name="connsiteX53" fmla="*/ 1748971 w 2039257"/>
              <a:gd name="connsiteY53" fmla="*/ 341085 h 892628"/>
              <a:gd name="connsiteX54" fmla="*/ 1763486 w 2039257"/>
              <a:gd name="connsiteY54" fmla="*/ 406400 h 892628"/>
              <a:gd name="connsiteX55" fmla="*/ 1792514 w 2039257"/>
              <a:gd name="connsiteY55" fmla="*/ 449942 h 892628"/>
              <a:gd name="connsiteX56" fmla="*/ 1828800 w 2039257"/>
              <a:gd name="connsiteY56" fmla="*/ 493485 h 892628"/>
              <a:gd name="connsiteX57" fmla="*/ 1923143 w 2039257"/>
              <a:gd name="connsiteY57" fmla="*/ 515257 h 892628"/>
              <a:gd name="connsiteX58" fmla="*/ 2002971 w 2039257"/>
              <a:gd name="connsiteY58" fmla="*/ 508000 h 892628"/>
              <a:gd name="connsiteX59" fmla="*/ 2032000 w 2039257"/>
              <a:gd name="connsiteY59" fmla="*/ 515257 h 892628"/>
              <a:gd name="connsiteX60" fmla="*/ 2039257 w 2039257"/>
              <a:gd name="connsiteY60" fmla="*/ 537028 h 892628"/>
              <a:gd name="connsiteX61" fmla="*/ 2010229 w 2039257"/>
              <a:gd name="connsiteY61" fmla="*/ 573314 h 892628"/>
              <a:gd name="connsiteX62" fmla="*/ 1952171 w 2039257"/>
              <a:gd name="connsiteY62" fmla="*/ 624114 h 892628"/>
              <a:gd name="connsiteX63" fmla="*/ 1937657 w 2039257"/>
              <a:gd name="connsiteY63" fmla="*/ 645885 h 892628"/>
              <a:gd name="connsiteX64" fmla="*/ 1908629 w 2039257"/>
              <a:gd name="connsiteY64" fmla="*/ 682171 h 892628"/>
              <a:gd name="connsiteX65" fmla="*/ 1901371 w 2039257"/>
              <a:gd name="connsiteY65" fmla="*/ 805542 h 892628"/>
              <a:gd name="connsiteX66" fmla="*/ 1698171 w 2039257"/>
              <a:gd name="connsiteY66" fmla="*/ 798285 h 892628"/>
              <a:gd name="connsiteX67" fmla="*/ 1654629 w 2039257"/>
              <a:gd name="connsiteY67" fmla="*/ 791028 h 892628"/>
              <a:gd name="connsiteX68" fmla="*/ 1589314 w 2039257"/>
              <a:gd name="connsiteY68" fmla="*/ 776514 h 892628"/>
              <a:gd name="connsiteX69" fmla="*/ 1335314 w 2039257"/>
              <a:gd name="connsiteY69" fmla="*/ 783771 h 892628"/>
              <a:gd name="connsiteX70" fmla="*/ 1233714 w 2039257"/>
              <a:gd name="connsiteY70" fmla="*/ 805542 h 892628"/>
              <a:gd name="connsiteX71" fmla="*/ 1211943 w 2039257"/>
              <a:gd name="connsiteY71" fmla="*/ 812800 h 892628"/>
              <a:gd name="connsiteX72" fmla="*/ 1139371 w 2039257"/>
              <a:gd name="connsiteY72" fmla="*/ 827314 h 892628"/>
              <a:gd name="connsiteX73" fmla="*/ 1081314 w 2039257"/>
              <a:gd name="connsiteY73" fmla="*/ 834571 h 892628"/>
              <a:gd name="connsiteX74" fmla="*/ 725714 w 2039257"/>
              <a:gd name="connsiteY74" fmla="*/ 841828 h 892628"/>
              <a:gd name="connsiteX75" fmla="*/ 595086 w 2039257"/>
              <a:gd name="connsiteY75" fmla="*/ 849085 h 892628"/>
              <a:gd name="connsiteX0" fmla="*/ 747486 w 2039257"/>
              <a:gd name="connsiteY0" fmla="*/ 892628 h 892628"/>
              <a:gd name="connsiteX1" fmla="*/ 711200 w 2039257"/>
              <a:gd name="connsiteY1" fmla="*/ 878114 h 892628"/>
              <a:gd name="connsiteX2" fmla="*/ 682171 w 2039257"/>
              <a:gd name="connsiteY2" fmla="*/ 863600 h 892628"/>
              <a:gd name="connsiteX3" fmla="*/ 660400 w 2039257"/>
              <a:gd name="connsiteY3" fmla="*/ 856342 h 892628"/>
              <a:gd name="connsiteX4" fmla="*/ 638629 w 2039257"/>
              <a:gd name="connsiteY4" fmla="*/ 841828 h 892628"/>
              <a:gd name="connsiteX5" fmla="*/ 609600 w 2039257"/>
              <a:gd name="connsiteY5" fmla="*/ 827314 h 892628"/>
              <a:gd name="connsiteX6" fmla="*/ 566057 w 2039257"/>
              <a:gd name="connsiteY6" fmla="*/ 812800 h 892628"/>
              <a:gd name="connsiteX7" fmla="*/ 537029 w 2039257"/>
              <a:gd name="connsiteY7" fmla="*/ 754742 h 892628"/>
              <a:gd name="connsiteX8" fmla="*/ 529771 w 2039257"/>
              <a:gd name="connsiteY8" fmla="*/ 732971 h 892628"/>
              <a:gd name="connsiteX9" fmla="*/ 486229 w 2039257"/>
              <a:gd name="connsiteY9" fmla="*/ 711200 h 892628"/>
              <a:gd name="connsiteX10" fmla="*/ 391886 w 2039257"/>
              <a:gd name="connsiteY10" fmla="*/ 718457 h 892628"/>
              <a:gd name="connsiteX11" fmla="*/ 362857 w 2039257"/>
              <a:gd name="connsiteY11" fmla="*/ 725714 h 892628"/>
              <a:gd name="connsiteX12" fmla="*/ 319314 w 2039257"/>
              <a:gd name="connsiteY12" fmla="*/ 732971 h 892628"/>
              <a:gd name="connsiteX13" fmla="*/ 217714 w 2039257"/>
              <a:gd name="connsiteY13" fmla="*/ 725714 h 892628"/>
              <a:gd name="connsiteX14" fmla="*/ 203200 w 2039257"/>
              <a:gd name="connsiteY14" fmla="*/ 682171 h 892628"/>
              <a:gd name="connsiteX15" fmla="*/ 181429 w 2039257"/>
              <a:gd name="connsiteY15" fmla="*/ 609600 h 892628"/>
              <a:gd name="connsiteX16" fmla="*/ 145143 w 2039257"/>
              <a:gd name="connsiteY16" fmla="*/ 580571 h 892628"/>
              <a:gd name="connsiteX17" fmla="*/ 130629 w 2039257"/>
              <a:gd name="connsiteY17" fmla="*/ 558800 h 892628"/>
              <a:gd name="connsiteX18" fmla="*/ 87086 w 2039257"/>
              <a:gd name="connsiteY18" fmla="*/ 529771 h 892628"/>
              <a:gd name="connsiteX19" fmla="*/ 50800 w 2039257"/>
              <a:gd name="connsiteY19" fmla="*/ 486228 h 892628"/>
              <a:gd name="connsiteX20" fmla="*/ 21771 w 2039257"/>
              <a:gd name="connsiteY20" fmla="*/ 449942 h 892628"/>
              <a:gd name="connsiteX21" fmla="*/ 0 w 2039257"/>
              <a:gd name="connsiteY21" fmla="*/ 442685 h 892628"/>
              <a:gd name="connsiteX22" fmla="*/ 50800 w 2039257"/>
              <a:gd name="connsiteY22" fmla="*/ 413657 h 892628"/>
              <a:gd name="connsiteX23" fmla="*/ 101600 w 2039257"/>
              <a:gd name="connsiteY23" fmla="*/ 391885 h 892628"/>
              <a:gd name="connsiteX24" fmla="*/ 152400 w 2039257"/>
              <a:gd name="connsiteY24" fmla="*/ 348342 h 892628"/>
              <a:gd name="connsiteX25" fmla="*/ 195943 w 2039257"/>
              <a:gd name="connsiteY25" fmla="*/ 297542 h 892628"/>
              <a:gd name="connsiteX26" fmla="*/ 239486 w 2039257"/>
              <a:gd name="connsiteY26" fmla="*/ 261257 h 892628"/>
              <a:gd name="connsiteX27" fmla="*/ 261257 w 2039257"/>
              <a:gd name="connsiteY27" fmla="*/ 254000 h 892628"/>
              <a:gd name="connsiteX28" fmla="*/ 275771 w 2039257"/>
              <a:gd name="connsiteY28" fmla="*/ 239485 h 892628"/>
              <a:gd name="connsiteX29" fmla="*/ 304800 w 2039257"/>
              <a:gd name="connsiteY29" fmla="*/ 224971 h 892628"/>
              <a:gd name="connsiteX30" fmla="*/ 341086 w 2039257"/>
              <a:gd name="connsiteY30" fmla="*/ 195942 h 892628"/>
              <a:gd name="connsiteX31" fmla="*/ 370114 w 2039257"/>
              <a:gd name="connsiteY31" fmla="*/ 152400 h 892628"/>
              <a:gd name="connsiteX32" fmla="*/ 384629 w 2039257"/>
              <a:gd name="connsiteY32" fmla="*/ 130628 h 892628"/>
              <a:gd name="connsiteX33" fmla="*/ 428171 w 2039257"/>
              <a:gd name="connsiteY33" fmla="*/ 116114 h 892628"/>
              <a:gd name="connsiteX34" fmla="*/ 493486 w 2039257"/>
              <a:gd name="connsiteY34" fmla="*/ 94342 h 892628"/>
              <a:gd name="connsiteX35" fmla="*/ 515257 w 2039257"/>
              <a:gd name="connsiteY35" fmla="*/ 87085 h 892628"/>
              <a:gd name="connsiteX36" fmla="*/ 602343 w 2039257"/>
              <a:gd name="connsiteY36" fmla="*/ 72571 h 892628"/>
              <a:gd name="connsiteX37" fmla="*/ 645886 w 2039257"/>
              <a:gd name="connsiteY37" fmla="*/ 58057 h 892628"/>
              <a:gd name="connsiteX38" fmla="*/ 1132114 w 2039257"/>
              <a:gd name="connsiteY38" fmla="*/ 43542 h 892628"/>
              <a:gd name="connsiteX39" fmla="*/ 1153886 w 2039257"/>
              <a:gd name="connsiteY39" fmla="*/ 36285 h 892628"/>
              <a:gd name="connsiteX40" fmla="*/ 1219200 w 2039257"/>
              <a:gd name="connsiteY40" fmla="*/ 7257 h 892628"/>
              <a:gd name="connsiteX41" fmla="*/ 1291771 w 2039257"/>
              <a:gd name="connsiteY41" fmla="*/ 0 h 892628"/>
              <a:gd name="connsiteX42" fmla="*/ 1378857 w 2039257"/>
              <a:gd name="connsiteY42" fmla="*/ 7257 h 892628"/>
              <a:gd name="connsiteX43" fmla="*/ 1436914 w 2039257"/>
              <a:gd name="connsiteY43" fmla="*/ 50800 h 892628"/>
              <a:gd name="connsiteX44" fmla="*/ 1480457 w 2039257"/>
              <a:gd name="connsiteY44" fmla="*/ 79828 h 892628"/>
              <a:gd name="connsiteX45" fmla="*/ 1524000 w 2039257"/>
              <a:gd name="connsiteY45" fmla="*/ 116114 h 892628"/>
              <a:gd name="connsiteX46" fmla="*/ 1560286 w 2039257"/>
              <a:gd name="connsiteY46" fmla="*/ 145142 h 892628"/>
              <a:gd name="connsiteX47" fmla="*/ 1574800 w 2039257"/>
              <a:gd name="connsiteY47" fmla="*/ 166914 h 892628"/>
              <a:gd name="connsiteX48" fmla="*/ 1625600 w 2039257"/>
              <a:gd name="connsiteY48" fmla="*/ 195942 h 892628"/>
              <a:gd name="connsiteX49" fmla="*/ 1676400 w 2039257"/>
              <a:gd name="connsiteY49" fmla="*/ 246742 h 892628"/>
              <a:gd name="connsiteX50" fmla="*/ 1698171 w 2039257"/>
              <a:gd name="connsiteY50" fmla="*/ 268514 h 892628"/>
              <a:gd name="connsiteX51" fmla="*/ 1712686 w 2039257"/>
              <a:gd name="connsiteY51" fmla="*/ 283028 h 892628"/>
              <a:gd name="connsiteX52" fmla="*/ 1734457 w 2039257"/>
              <a:gd name="connsiteY52" fmla="*/ 297542 h 892628"/>
              <a:gd name="connsiteX53" fmla="*/ 1748971 w 2039257"/>
              <a:gd name="connsiteY53" fmla="*/ 341085 h 892628"/>
              <a:gd name="connsiteX54" fmla="*/ 1763486 w 2039257"/>
              <a:gd name="connsiteY54" fmla="*/ 406400 h 892628"/>
              <a:gd name="connsiteX55" fmla="*/ 1792514 w 2039257"/>
              <a:gd name="connsiteY55" fmla="*/ 449942 h 892628"/>
              <a:gd name="connsiteX56" fmla="*/ 1828800 w 2039257"/>
              <a:gd name="connsiteY56" fmla="*/ 493485 h 892628"/>
              <a:gd name="connsiteX57" fmla="*/ 1923143 w 2039257"/>
              <a:gd name="connsiteY57" fmla="*/ 515257 h 892628"/>
              <a:gd name="connsiteX58" fmla="*/ 2002971 w 2039257"/>
              <a:gd name="connsiteY58" fmla="*/ 508000 h 892628"/>
              <a:gd name="connsiteX59" fmla="*/ 2032000 w 2039257"/>
              <a:gd name="connsiteY59" fmla="*/ 515257 h 892628"/>
              <a:gd name="connsiteX60" fmla="*/ 2039257 w 2039257"/>
              <a:gd name="connsiteY60" fmla="*/ 537028 h 892628"/>
              <a:gd name="connsiteX61" fmla="*/ 2010229 w 2039257"/>
              <a:gd name="connsiteY61" fmla="*/ 573314 h 892628"/>
              <a:gd name="connsiteX62" fmla="*/ 1952171 w 2039257"/>
              <a:gd name="connsiteY62" fmla="*/ 624114 h 892628"/>
              <a:gd name="connsiteX63" fmla="*/ 1937657 w 2039257"/>
              <a:gd name="connsiteY63" fmla="*/ 645885 h 892628"/>
              <a:gd name="connsiteX64" fmla="*/ 1908629 w 2039257"/>
              <a:gd name="connsiteY64" fmla="*/ 682171 h 892628"/>
              <a:gd name="connsiteX65" fmla="*/ 1901371 w 2039257"/>
              <a:gd name="connsiteY65" fmla="*/ 805542 h 892628"/>
              <a:gd name="connsiteX66" fmla="*/ 1698171 w 2039257"/>
              <a:gd name="connsiteY66" fmla="*/ 798285 h 892628"/>
              <a:gd name="connsiteX67" fmla="*/ 1654629 w 2039257"/>
              <a:gd name="connsiteY67" fmla="*/ 791028 h 892628"/>
              <a:gd name="connsiteX68" fmla="*/ 1589314 w 2039257"/>
              <a:gd name="connsiteY68" fmla="*/ 776514 h 892628"/>
              <a:gd name="connsiteX69" fmla="*/ 1335314 w 2039257"/>
              <a:gd name="connsiteY69" fmla="*/ 783771 h 892628"/>
              <a:gd name="connsiteX70" fmla="*/ 1233714 w 2039257"/>
              <a:gd name="connsiteY70" fmla="*/ 805542 h 892628"/>
              <a:gd name="connsiteX71" fmla="*/ 1211943 w 2039257"/>
              <a:gd name="connsiteY71" fmla="*/ 812800 h 892628"/>
              <a:gd name="connsiteX72" fmla="*/ 1139371 w 2039257"/>
              <a:gd name="connsiteY72" fmla="*/ 827314 h 892628"/>
              <a:gd name="connsiteX73" fmla="*/ 1081314 w 2039257"/>
              <a:gd name="connsiteY73" fmla="*/ 834571 h 892628"/>
              <a:gd name="connsiteX74" fmla="*/ 725714 w 2039257"/>
              <a:gd name="connsiteY74" fmla="*/ 841828 h 892628"/>
              <a:gd name="connsiteX75" fmla="*/ 595086 w 2039257"/>
              <a:gd name="connsiteY75" fmla="*/ 849085 h 892628"/>
              <a:gd name="connsiteX76" fmla="*/ 747486 w 2039257"/>
              <a:gd name="connsiteY76" fmla="*/ 892628 h 892628"/>
              <a:gd name="connsiteX0" fmla="*/ 747486 w 2039257"/>
              <a:gd name="connsiteY0" fmla="*/ 892628 h 892628"/>
              <a:gd name="connsiteX1" fmla="*/ 711200 w 2039257"/>
              <a:gd name="connsiteY1" fmla="*/ 878114 h 892628"/>
              <a:gd name="connsiteX2" fmla="*/ 682171 w 2039257"/>
              <a:gd name="connsiteY2" fmla="*/ 863600 h 892628"/>
              <a:gd name="connsiteX3" fmla="*/ 660400 w 2039257"/>
              <a:gd name="connsiteY3" fmla="*/ 856342 h 892628"/>
              <a:gd name="connsiteX4" fmla="*/ 638629 w 2039257"/>
              <a:gd name="connsiteY4" fmla="*/ 841828 h 892628"/>
              <a:gd name="connsiteX5" fmla="*/ 609600 w 2039257"/>
              <a:gd name="connsiteY5" fmla="*/ 827314 h 892628"/>
              <a:gd name="connsiteX6" fmla="*/ 566057 w 2039257"/>
              <a:gd name="connsiteY6" fmla="*/ 812800 h 892628"/>
              <a:gd name="connsiteX7" fmla="*/ 537029 w 2039257"/>
              <a:gd name="connsiteY7" fmla="*/ 754742 h 892628"/>
              <a:gd name="connsiteX8" fmla="*/ 529771 w 2039257"/>
              <a:gd name="connsiteY8" fmla="*/ 732971 h 892628"/>
              <a:gd name="connsiteX9" fmla="*/ 486229 w 2039257"/>
              <a:gd name="connsiteY9" fmla="*/ 711200 h 892628"/>
              <a:gd name="connsiteX10" fmla="*/ 391886 w 2039257"/>
              <a:gd name="connsiteY10" fmla="*/ 718457 h 892628"/>
              <a:gd name="connsiteX11" fmla="*/ 362857 w 2039257"/>
              <a:gd name="connsiteY11" fmla="*/ 725714 h 892628"/>
              <a:gd name="connsiteX12" fmla="*/ 319314 w 2039257"/>
              <a:gd name="connsiteY12" fmla="*/ 732971 h 892628"/>
              <a:gd name="connsiteX13" fmla="*/ 217714 w 2039257"/>
              <a:gd name="connsiteY13" fmla="*/ 725714 h 892628"/>
              <a:gd name="connsiteX14" fmla="*/ 203200 w 2039257"/>
              <a:gd name="connsiteY14" fmla="*/ 682171 h 892628"/>
              <a:gd name="connsiteX15" fmla="*/ 181429 w 2039257"/>
              <a:gd name="connsiteY15" fmla="*/ 609600 h 892628"/>
              <a:gd name="connsiteX16" fmla="*/ 145143 w 2039257"/>
              <a:gd name="connsiteY16" fmla="*/ 580571 h 892628"/>
              <a:gd name="connsiteX17" fmla="*/ 130629 w 2039257"/>
              <a:gd name="connsiteY17" fmla="*/ 558800 h 892628"/>
              <a:gd name="connsiteX18" fmla="*/ 87086 w 2039257"/>
              <a:gd name="connsiteY18" fmla="*/ 529771 h 892628"/>
              <a:gd name="connsiteX19" fmla="*/ 50800 w 2039257"/>
              <a:gd name="connsiteY19" fmla="*/ 486228 h 892628"/>
              <a:gd name="connsiteX20" fmla="*/ 21771 w 2039257"/>
              <a:gd name="connsiteY20" fmla="*/ 449942 h 892628"/>
              <a:gd name="connsiteX21" fmla="*/ 0 w 2039257"/>
              <a:gd name="connsiteY21" fmla="*/ 442685 h 892628"/>
              <a:gd name="connsiteX22" fmla="*/ 50800 w 2039257"/>
              <a:gd name="connsiteY22" fmla="*/ 413657 h 892628"/>
              <a:gd name="connsiteX23" fmla="*/ 101600 w 2039257"/>
              <a:gd name="connsiteY23" fmla="*/ 391885 h 892628"/>
              <a:gd name="connsiteX24" fmla="*/ 152400 w 2039257"/>
              <a:gd name="connsiteY24" fmla="*/ 348342 h 892628"/>
              <a:gd name="connsiteX25" fmla="*/ 195943 w 2039257"/>
              <a:gd name="connsiteY25" fmla="*/ 297542 h 892628"/>
              <a:gd name="connsiteX26" fmla="*/ 239486 w 2039257"/>
              <a:gd name="connsiteY26" fmla="*/ 261257 h 892628"/>
              <a:gd name="connsiteX27" fmla="*/ 261257 w 2039257"/>
              <a:gd name="connsiteY27" fmla="*/ 254000 h 892628"/>
              <a:gd name="connsiteX28" fmla="*/ 275771 w 2039257"/>
              <a:gd name="connsiteY28" fmla="*/ 239485 h 892628"/>
              <a:gd name="connsiteX29" fmla="*/ 304800 w 2039257"/>
              <a:gd name="connsiteY29" fmla="*/ 224971 h 892628"/>
              <a:gd name="connsiteX30" fmla="*/ 341086 w 2039257"/>
              <a:gd name="connsiteY30" fmla="*/ 195942 h 892628"/>
              <a:gd name="connsiteX31" fmla="*/ 370114 w 2039257"/>
              <a:gd name="connsiteY31" fmla="*/ 152400 h 892628"/>
              <a:gd name="connsiteX32" fmla="*/ 384629 w 2039257"/>
              <a:gd name="connsiteY32" fmla="*/ 130628 h 892628"/>
              <a:gd name="connsiteX33" fmla="*/ 428171 w 2039257"/>
              <a:gd name="connsiteY33" fmla="*/ 116114 h 892628"/>
              <a:gd name="connsiteX34" fmla="*/ 493486 w 2039257"/>
              <a:gd name="connsiteY34" fmla="*/ 94342 h 892628"/>
              <a:gd name="connsiteX35" fmla="*/ 515257 w 2039257"/>
              <a:gd name="connsiteY35" fmla="*/ 87085 h 892628"/>
              <a:gd name="connsiteX36" fmla="*/ 602343 w 2039257"/>
              <a:gd name="connsiteY36" fmla="*/ 72571 h 892628"/>
              <a:gd name="connsiteX37" fmla="*/ 645886 w 2039257"/>
              <a:gd name="connsiteY37" fmla="*/ 58057 h 892628"/>
              <a:gd name="connsiteX38" fmla="*/ 1132114 w 2039257"/>
              <a:gd name="connsiteY38" fmla="*/ 43542 h 892628"/>
              <a:gd name="connsiteX39" fmla="*/ 1153886 w 2039257"/>
              <a:gd name="connsiteY39" fmla="*/ 36285 h 892628"/>
              <a:gd name="connsiteX40" fmla="*/ 1219200 w 2039257"/>
              <a:gd name="connsiteY40" fmla="*/ 7257 h 892628"/>
              <a:gd name="connsiteX41" fmla="*/ 1291771 w 2039257"/>
              <a:gd name="connsiteY41" fmla="*/ 0 h 892628"/>
              <a:gd name="connsiteX42" fmla="*/ 1378857 w 2039257"/>
              <a:gd name="connsiteY42" fmla="*/ 7257 h 892628"/>
              <a:gd name="connsiteX43" fmla="*/ 1436914 w 2039257"/>
              <a:gd name="connsiteY43" fmla="*/ 50800 h 892628"/>
              <a:gd name="connsiteX44" fmla="*/ 1480457 w 2039257"/>
              <a:gd name="connsiteY44" fmla="*/ 79828 h 892628"/>
              <a:gd name="connsiteX45" fmla="*/ 1524000 w 2039257"/>
              <a:gd name="connsiteY45" fmla="*/ 116114 h 892628"/>
              <a:gd name="connsiteX46" fmla="*/ 1560286 w 2039257"/>
              <a:gd name="connsiteY46" fmla="*/ 145142 h 892628"/>
              <a:gd name="connsiteX47" fmla="*/ 1574800 w 2039257"/>
              <a:gd name="connsiteY47" fmla="*/ 166914 h 892628"/>
              <a:gd name="connsiteX48" fmla="*/ 1625600 w 2039257"/>
              <a:gd name="connsiteY48" fmla="*/ 195942 h 892628"/>
              <a:gd name="connsiteX49" fmla="*/ 1676400 w 2039257"/>
              <a:gd name="connsiteY49" fmla="*/ 246742 h 892628"/>
              <a:gd name="connsiteX50" fmla="*/ 1698171 w 2039257"/>
              <a:gd name="connsiteY50" fmla="*/ 268514 h 892628"/>
              <a:gd name="connsiteX51" fmla="*/ 1712686 w 2039257"/>
              <a:gd name="connsiteY51" fmla="*/ 283028 h 892628"/>
              <a:gd name="connsiteX52" fmla="*/ 1734457 w 2039257"/>
              <a:gd name="connsiteY52" fmla="*/ 297542 h 892628"/>
              <a:gd name="connsiteX53" fmla="*/ 1748971 w 2039257"/>
              <a:gd name="connsiteY53" fmla="*/ 341085 h 892628"/>
              <a:gd name="connsiteX54" fmla="*/ 1763486 w 2039257"/>
              <a:gd name="connsiteY54" fmla="*/ 406400 h 892628"/>
              <a:gd name="connsiteX55" fmla="*/ 1792514 w 2039257"/>
              <a:gd name="connsiteY55" fmla="*/ 449942 h 892628"/>
              <a:gd name="connsiteX56" fmla="*/ 1828800 w 2039257"/>
              <a:gd name="connsiteY56" fmla="*/ 493485 h 892628"/>
              <a:gd name="connsiteX57" fmla="*/ 1923143 w 2039257"/>
              <a:gd name="connsiteY57" fmla="*/ 515257 h 892628"/>
              <a:gd name="connsiteX58" fmla="*/ 2002971 w 2039257"/>
              <a:gd name="connsiteY58" fmla="*/ 508000 h 892628"/>
              <a:gd name="connsiteX59" fmla="*/ 2032000 w 2039257"/>
              <a:gd name="connsiteY59" fmla="*/ 515257 h 892628"/>
              <a:gd name="connsiteX60" fmla="*/ 2039257 w 2039257"/>
              <a:gd name="connsiteY60" fmla="*/ 537028 h 892628"/>
              <a:gd name="connsiteX61" fmla="*/ 2010229 w 2039257"/>
              <a:gd name="connsiteY61" fmla="*/ 573314 h 892628"/>
              <a:gd name="connsiteX62" fmla="*/ 1952171 w 2039257"/>
              <a:gd name="connsiteY62" fmla="*/ 624114 h 892628"/>
              <a:gd name="connsiteX63" fmla="*/ 1937657 w 2039257"/>
              <a:gd name="connsiteY63" fmla="*/ 645885 h 892628"/>
              <a:gd name="connsiteX64" fmla="*/ 1908629 w 2039257"/>
              <a:gd name="connsiteY64" fmla="*/ 682171 h 892628"/>
              <a:gd name="connsiteX65" fmla="*/ 1901371 w 2039257"/>
              <a:gd name="connsiteY65" fmla="*/ 805542 h 892628"/>
              <a:gd name="connsiteX66" fmla="*/ 1698171 w 2039257"/>
              <a:gd name="connsiteY66" fmla="*/ 798285 h 892628"/>
              <a:gd name="connsiteX67" fmla="*/ 1654629 w 2039257"/>
              <a:gd name="connsiteY67" fmla="*/ 791028 h 892628"/>
              <a:gd name="connsiteX68" fmla="*/ 1589314 w 2039257"/>
              <a:gd name="connsiteY68" fmla="*/ 776514 h 892628"/>
              <a:gd name="connsiteX69" fmla="*/ 1335314 w 2039257"/>
              <a:gd name="connsiteY69" fmla="*/ 783771 h 892628"/>
              <a:gd name="connsiteX70" fmla="*/ 1233714 w 2039257"/>
              <a:gd name="connsiteY70" fmla="*/ 805542 h 892628"/>
              <a:gd name="connsiteX71" fmla="*/ 1211943 w 2039257"/>
              <a:gd name="connsiteY71" fmla="*/ 812800 h 892628"/>
              <a:gd name="connsiteX72" fmla="*/ 1139371 w 2039257"/>
              <a:gd name="connsiteY72" fmla="*/ 827314 h 892628"/>
              <a:gd name="connsiteX73" fmla="*/ 1104660 w 2039257"/>
              <a:gd name="connsiteY73" fmla="*/ 877004 h 892628"/>
              <a:gd name="connsiteX74" fmla="*/ 725714 w 2039257"/>
              <a:gd name="connsiteY74" fmla="*/ 841828 h 892628"/>
              <a:gd name="connsiteX75" fmla="*/ 595086 w 2039257"/>
              <a:gd name="connsiteY75" fmla="*/ 849085 h 892628"/>
              <a:gd name="connsiteX76" fmla="*/ 747486 w 2039257"/>
              <a:gd name="connsiteY76" fmla="*/ 892628 h 892628"/>
              <a:gd name="connsiteX0" fmla="*/ 747486 w 2039257"/>
              <a:gd name="connsiteY0" fmla="*/ 892628 h 892628"/>
              <a:gd name="connsiteX1" fmla="*/ 711200 w 2039257"/>
              <a:gd name="connsiteY1" fmla="*/ 878114 h 892628"/>
              <a:gd name="connsiteX2" fmla="*/ 682171 w 2039257"/>
              <a:gd name="connsiteY2" fmla="*/ 863600 h 892628"/>
              <a:gd name="connsiteX3" fmla="*/ 660400 w 2039257"/>
              <a:gd name="connsiteY3" fmla="*/ 856342 h 892628"/>
              <a:gd name="connsiteX4" fmla="*/ 638629 w 2039257"/>
              <a:gd name="connsiteY4" fmla="*/ 841828 h 892628"/>
              <a:gd name="connsiteX5" fmla="*/ 609600 w 2039257"/>
              <a:gd name="connsiteY5" fmla="*/ 827314 h 892628"/>
              <a:gd name="connsiteX6" fmla="*/ 566057 w 2039257"/>
              <a:gd name="connsiteY6" fmla="*/ 812800 h 892628"/>
              <a:gd name="connsiteX7" fmla="*/ 537029 w 2039257"/>
              <a:gd name="connsiteY7" fmla="*/ 754742 h 892628"/>
              <a:gd name="connsiteX8" fmla="*/ 529771 w 2039257"/>
              <a:gd name="connsiteY8" fmla="*/ 732971 h 892628"/>
              <a:gd name="connsiteX9" fmla="*/ 486229 w 2039257"/>
              <a:gd name="connsiteY9" fmla="*/ 711200 h 892628"/>
              <a:gd name="connsiteX10" fmla="*/ 391886 w 2039257"/>
              <a:gd name="connsiteY10" fmla="*/ 718457 h 892628"/>
              <a:gd name="connsiteX11" fmla="*/ 362857 w 2039257"/>
              <a:gd name="connsiteY11" fmla="*/ 725714 h 892628"/>
              <a:gd name="connsiteX12" fmla="*/ 319314 w 2039257"/>
              <a:gd name="connsiteY12" fmla="*/ 732971 h 892628"/>
              <a:gd name="connsiteX13" fmla="*/ 217714 w 2039257"/>
              <a:gd name="connsiteY13" fmla="*/ 725714 h 892628"/>
              <a:gd name="connsiteX14" fmla="*/ 203200 w 2039257"/>
              <a:gd name="connsiteY14" fmla="*/ 682171 h 892628"/>
              <a:gd name="connsiteX15" fmla="*/ 181429 w 2039257"/>
              <a:gd name="connsiteY15" fmla="*/ 609600 h 892628"/>
              <a:gd name="connsiteX16" fmla="*/ 145143 w 2039257"/>
              <a:gd name="connsiteY16" fmla="*/ 580571 h 892628"/>
              <a:gd name="connsiteX17" fmla="*/ 130629 w 2039257"/>
              <a:gd name="connsiteY17" fmla="*/ 558800 h 892628"/>
              <a:gd name="connsiteX18" fmla="*/ 87086 w 2039257"/>
              <a:gd name="connsiteY18" fmla="*/ 529771 h 892628"/>
              <a:gd name="connsiteX19" fmla="*/ 50800 w 2039257"/>
              <a:gd name="connsiteY19" fmla="*/ 486228 h 892628"/>
              <a:gd name="connsiteX20" fmla="*/ 21771 w 2039257"/>
              <a:gd name="connsiteY20" fmla="*/ 449942 h 892628"/>
              <a:gd name="connsiteX21" fmla="*/ 0 w 2039257"/>
              <a:gd name="connsiteY21" fmla="*/ 442685 h 892628"/>
              <a:gd name="connsiteX22" fmla="*/ 50800 w 2039257"/>
              <a:gd name="connsiteY22" fmla="*/ 413657 h 892628"/>
              <a:gd name="connsiteX23" fmla="*/ 101600 w 2039257"/>
              <a:gd name="connsiteY23" fmla="*/ 391885 h 892628"/>
              <a:gd name="connsiteX24" fmla="*/ 152400 w 2039257"/>
              <a:gd name="connsiteY24" fmla="*/ 348342 h 892628"/>
              <a:gd name="connsiteX25" fmla="*/ 195943 w 2039257"/>
              <a:gd name="connsiteY25" fmla="*/ 297542 h 892628"/>
              <a:gd name="connsiteX26" fmla="*/ 239486 w 2039257"/>
              <a:gd name="connsiteY26" fmla="*/ 261257 h 892628"/>
              <a:gd name="connsiteX27" fmla="*/ 261257 w 2039257"/>
              <a:gd name="connsiteY27" fmla="*/ 254000 h 892628"/>
              <a:gd name="connsiteX28" fmla="*/ 275771 w 2039257"/>
              <a:gd name="connsiteY28" fmla="*/ 239485 h 892628"/>
              <a:gd name="connsiteX29" fmla="*/ 304800 w 2039257"/>
              <a:gd name="connsiteY29" fmla="*/ 224971 h 892628"/>
              <a:gd name="connsiteX30" fmla="*/ 341086 w 2039257"/>
              <a:gd name="connsiteY30" fmla="*/ 195942 h 892628"/>
              <a:gd name="connsiteX31" fmla="*/ 370114 w 2039257"/>
              <a:gd name="connsiteY31" fmla="*/ 152400 h 892628"/>
              <a:gd name="connsiteX32" fmla="*/ 384629 w 2039257"/>
              <a:gd name="connsiteY32" fmla="*/ 130628 h 892628"/>
              <a:gd name="connsiteX33" fmla="*/ 428171 w 2039257"/>
              <a:gd name="connsiteY33" fmla="*/ 116114 h 892628"/>
              <a:gd name="connsiteX34" fmla="*/ 493486 w 2039257"/>
              <a:gd name="connsiteY34" fmla="*/ 94342 h 892628"/>
              <a:gd name="connsiteX35" fmla="*/ 515257 w 2039257"/>
              <a:gd name="connsiteY35" fmla="*/ 87085 h 892628"/>
              <a:gd name="connsiteX36" fmla="*/ 602343 w 2039257"/>
              <a:gd name="connsiteY36" fmla="*/ 72571 h 892628"/>
              <a:gd name="connsiteX37" fmla="*/ 645886 w 2039257"/>
              <a:gd name="connsiteY37" fmla="*/ 58057 h 892628"/>
              <a:gd name="connsiteX38" fmla="*/ 1132114 w 2039257"/>
              <a:gd name="connsiteY38" fmla="*/ 43542 h 892628"/>
              <a:gd name="connsiteX39" fmla="*/ 1153886 w 2039257"/>
              <a:gd name="connsiteY39" fmla="*/ 36285 h 892628"/>
              <a:gd name="connsiteX40" fmla="*/ 1219200 w 2039257"/>
              <a:gd name="connsiteY40" fmla="*/ 7257 h 892628"/>
              <a:gd name="connsiteX41" fmla="*/ 1291771 w 2039257"/>
              <a:gd name="connsiteY41" fmla="*/ 0 h 892628"/>
              <a:gd name="connsiteX42" fmla="*/ 1378857 w 2039257"/>
              <a:gd name="connsiteY42" fmla="*/ 7257 h 892628"/>
              <a:gd name="connsiteX43" fmla="*/ 1436914 w 2039257"/>
              <a:gd name="connsiteY43" fmla="*/ 50800 h 892628"/>
              <a:gd name="connsiteX44" fmla="*/ 1480457 w 2039257"/>
              <a:gd name="connsiteY44" fmla="*/ 79828 h 892628"/>
              <a:gd name="connsiteX45" fmla="*/ 1524000 w 2039257"/>
              <a:gd name="connsiteY45" fmla="*/ 116114 h 892628"/>
              <a:gd name="connsiteX46" fmla="*/ 1560286 w 2039257"/>
              <a:gd name="connsiteY46" fmla="*/ 145142 h 892628"/>
              <a:gd name="connsiteX47" fmla="*/ 1574800 w 2039257"/>
              <a:gd name="connsiteY47" fmla="*/ 166914 h 892628"/>
              <a:gd name="connsiteX48" fmla="*/ 1625600 w 2039257"/>
              <a:gd name="connsiteY48" fmla="*/ 195942 h 892628"/>
              <a:gd name="connsiteX49" fmla="*/ 1676400 w 2039257"/>
              <a:gd name="connsiteY49" fmla="*/ 246742 h 892628"/>
              <a:gd name="connsiteX50" fmla="*/ 1698171 w 2039257"/>
              <a:gd name="connsiteY50" fmla="*/ 268514 h 892628"/>
              <a:gd name="connsiteX51" fmla="*/ 1712686 w 2039257"/>
              <a:gd name="connsiteY51" fmla="*/ 283028 h 892628"/>
              <a:gd name="connsiteX52" fmla="*/ 1734457 w 2039257"/>
              <a:gd name="connsiteY52" fmla="*/ 297542 h 892628"/>
              <a:gd name="connsiteX53" fmla="*/ 1748971 w 2039257"/>
              <a:gd name="connsiteY53" fmla="*/ 341085 h 892628"/>
              <a:gd name="connsiteX54" fmla="*/ 1763486 w 2039257"/>
              <a:gd name="connsiteY54" fmla="*/ 406400 h 892628"/>
              <a:gd name="connsiteX55" fmla="*/ 1792514 w 2039257"/>
              <a:gd name="connsiteY55" fmla="*/ 449942 h 892628"/>
              <a:gd name="connsiteX56" fmla="*/ 1828800 w 2039257"/>
              <a:gd name="connsiteY56" fmla="*/ 493485 h 892628"/>
              <a:gd name="connsiteX57" fmla="*/ 1923143 w 2039257"/>
              <a:gd name="connsiteY57" fmla="*/ 515257 h 892628"/>
              <a:gd name="connsiteX58" fmla="*/ 2002971 w 2039257"/>
              <a:gd name="connsiteY58" fmla="*/ 508000 h 892628"/>
              <a:gd name="connsiteX59" fmla="*/ 2032000 w 2039257"/>
              <a:gd name="connsiteY59" fmla="*/ 515257 h 892628"/>
              <a:gd name="connsiteX60" fmla="*/ 2039257 w 2039257"/>
              <a:gd name="connsiteY60" fmla="*/ 537028 h 892628"/>
              <a:gd name="connsiteX61" fmla="*/ 2010229 w 2039257"/>
              <a:gd name="connsiteY61" fmla="*/ 573314 h 892628"/>
              <a:gd name="connsiteX62" fmla="*/ 1952171 w 2039257"/>
              <a:gd name="connsiteY62" fmla="*/ 624114 h 892628"/>
              <a:gd name="connsiteX63" fmla="*/ 1937657 w 2039257"/>
              <a:gd name="connsiteY63" fmla="*/ 645885 h 892628"/>
              <a:gd name="connsiteX64" fmla="*/ 1908629 w 2039257"/>
              <a:gd name="connsiteY64" fmla="*/ 682171 h 892628"/>
              <a:gd name="connsiteX65" fmla="*/ 1901371 w 2039257"/>
              <a:gd name="connsiteY65" fmla="*/ 805542 h 892628"/>
              <a:gd name="connsiteX66" fmla="*/ 1698171 w 2039257"/>
              <a:gd name="connsiteY66" fmla="*/ 798285 h 892628"/>
              <a:gd name="connsiteX67" fmla="*/ 1654629 w 2039257"/>
              <a:gd name="connsiteY67" fmla="*/ 791028 h 892628"/>
              <a:gd name="connsiteX68" fmla="*/ 1589314 w 2039257"/>
              <a:gd name="connsiteY68" fmla="*/ 776514 h 892628"/>
              <a:gd name="connsiteX69" fmla="*/ 1335314 w 2039257"/>
              <a:gd name="connsiteY69" fmla="*/ 783771 h 892628"/>
              <a:gd name="connsiteX70" fmla="*/ 1233714 w 2039257"/>
              <a:gd name="connsiteY70" fmla="*/ 805542 h 892628"/>
              <a:gd name="connsiteX71" fmla="*/ 1211943 w 2039257"/>
              <a:gd name="connsiteY71" fmla="*/ 812800 h 892628"/>
              <a:gd name="connsiteX72" fmla="*/ 1139371 w 2039257"/>
              <a:gd name="connsiteY72" fmla="*/ 827314 h 892628"/>
              <a:gd name="connsiteX73" fmla="*/ 1104660 w 2039257"/>
              <a:gd name="connsiteY73" fmla="*/ 877004 h 892628"/>
              <a:gd name="connsiteX74" fmla="*/ 749060 w 2039257"/>
              <a:gd name="connsiteY74" fmla="*/ 870115 h 892628"/>
              <a:gd name="connsiteX75" fmla="*/ 595086 w 2039257"/>
              <a:gd name="connsiteY75" fmla="*/ 849085 h 892628"/>
              <a:gd name="connsiteX76" fmla="*/ 747486 w 2039257"/>
              <a:gd name="connsiteY76" fmla="*/ 892628 h 892628"/>
              <a:gd name="connsiteX0" fmla="*/ 747486 w 2039257"/>
              <a:gd name="connsiteY0" fmla="*/ 892628 h 892628"/>
              <a:gd name="connsiteX1" fmla="*/ 711200 w 2039257"/>
              <a:gd name="connsiteY1" fmla="*/ 878114 h 892628"/>
              <a:gd name="connsiteX2" fmla="*/ 682171 w 2039257"/>
              <a:gd name="connsiteY2" fmla="*/ 863600 h 892628"/>
              <a:gd name="connsiteX3" fmla="*/ 660400 w 2039257"/>
              <a:gd name="connsiteY3" fmla="*/ 856342 h 892628"/>
              <a:gd name="connsiteX4" fmla="*/ 638629 w 2039257"/>
              <a:gd name="connsiteY4" fmla="*/ 841828 h 892628"/>
              <a:gd name="connsiteX5" fmla="*/ 609600 w 2039257"/>
              <a:gd name="connsiteY5" fmla="*/ 827314 h 892628"/>
              <a:gd name="connsiteX6" fmla="*/ 566057 w 2039257"/>
              <a:gd name="connsiteY6" fmla="*/ 812800 h 892628"/>
              <a:gd name="connsiteX7" fmla="*/ 537029 w 2039257"/>
              <a:gd name="connsiteY7" fmla="*/ 754742 h 892628"/>
              <a:gd name="connsiteX8" fmla="*/ 529771 w 2039257"/>
              <a:gd name="connsiteY8" fmla="*/ 732971 h 892628"/>
              <a:gd name="connsiteX9" fmla="*/ 486229 w 2039257"/>
              <a:gd name="connsiteY9" fmla="*/ 711200 h 892628"/>
              <a:gd name="connsiteX10" fmla="*/ 391886 w 2039257"/>
              <a:gd name="connsiteY10" fmla="*/ 718457 h 892628"/>
              <a:gd name="connsiteX11" fmla="*/ 362857 w 2039257"/>
              <a:gd name="connsiteY11" fmla="*/ 725714 h 892628"/>
              <a:gd name="connsiteX12" fmla="*/ 319314 w 2039257"/>
              <a:gd name="connsiteY12" fmla="*/ 732971 h 892628"/>
              <a:gd name="connsiteX13" fmla="*/ 217714 w 2039257"/>
              <a:gd name="connsiteY13" fmla="*/ 725714 h 892628"/>
              <a:gd name="connsiteX14" fmla="*/ 203200 w 2039257"/>
              <a:gd name="connsiteY14" fmla="*/ 682171 h 892628"/>
              <a:gd name="connsiteX15" fmla="*/ 181429 w 2039257"/>
              <a:gd name="connsiteY15" fmla="*/ 609600 h 892628"/>
              <a:gd name="connsiteX16" fmla="*/ 145143 w 2039257"/>
              <a:gd name="connsiteY16" fmla="*/ 580571 h 892628"/>
              <a:gd name="connsiteX17" fmla="*/ 130629 w 2039257"/>
              <a:gd name="connsiteY17" fmla="*/ 558800 h 892628"/>
              <a:gd name="connsiteX18" fmla="*/ 87086 w 2039257"/>
              <a:gd name="connsiteY18" fmla="*/ 529771 h 892628"/>
              <a:gd name="connsiteX19" fmla="*/ 50800 w 2039257"/>
              <a:gd name="connsiteY19" fmla="*/ 486228 h 892628"/>
              <a:gd name="connsiteX20" fmla="*/ 21771 w 2039257"/>
              <a:gd name="connsiteY20" fmla="*/ 449942 h 892628"/>
              <a:gd name="connsiteX21" fmla="*/ 0 w 2039257"/>
              <a:gd name="connsiteY21" fmla="*/ 442685 h 892628"/>
              <a:gd name="connsiteX22" fmla="*/ 50800 w 2039257"/>
              <a:gd name="connsiteY22" fmla="*/ 413657 h 892628"/>
              <a:gd name="connsiteX23" fmla="*/ 101600 w 2039257"/>
              <a:gd name="connsiteY23" fmla="*/ 391885 h 892628"/>
              <a:gd name="connsiteX24" fmla="*/ 152400 w 2039257"/>
              <a:gd name="connsiteY24" fmla="*/ 348342 h 892628"/>
              <a:gd name="connsiteX25" fmla="*/ 195943 w 2039257"/>
              <a:gd name="connsiteY25" fmla="*/ 297542 h 892628"/>
              <a:gd name="connsiteX26" fmla="*/ 239486 w 2039257"/>
              <a:gd name="connsiteY26" fmla="*/ 261257 h 892628"/>
              <a:gd name="connsiteX27" fmla="*/ 261257 w 2039257"/>
              <a:gd name="connsiteY27" fmla="*/ 254000 h 892628"/>
              <a:gd name="connsiteX28" fmla="*/ 275771 w 2039257"/>
              <a:gd name="connsiteY28" fmla="*/ 239485 h 892628"/>
              <a:gd name="connsiteX29" fmla="*/ 304800 w 2039257"/>
              <a:gd name="connsiteY29" fmla="*/ 224971 h 892628"/>
              <a:gd name="connsiteX30" fmla="*/ 341086 w 2039257"/>
              <a:gd name="connsiteY30" fmla="*/ 195942 h 892628"/>
              <a:gd name="connsiteX31" fmla="*/ 370114 w 2039257"/>
              <a:gd name="connsiteY31" fmla="*/ 152400 h 892628"/>
              <a:gd name="connsiteX32" fmla="*/ 384629 w 2039257"/>
              <a:gd name="connsiteY32" fmla="*/ 130628 h 892628"/>
              <a:gd name="connsiteX33" fmla="*/ 428171 w 2039257"/>
              <a:gd name="connsiteY33" fmla="*/ 116114 h 892628"/>
              <a:gd name="connsiteX34" fmla="*/ 493486 w 2039257"/>
              <a:gd name="connsiteY34" fmla="*/ 94342 h 892628"/>
              <a:gd name="connsiteX35" fmla="*/ 515257 w 2039257"/>
              <a:gd name="connsiteY35" fmla="*/ 87085 h 892628"/>
              <a:gd name="connsiteX36" fmla="*/ 602343 w 2039257"/>
              <a:gd name="connsiteY36" fmla="*/ 72571 h 892628"/>
              <a:gd name="connsiteX37" fmla="*/ 645886 w 2039257"/>
              <a:gd name="connsiteY37" fmla="*/ 58057 h 892628"/>
              <a:gd name="connsiteX38" fmla="*/ 1132114 w 2039257"/>
              <a:gd name="connsiteY38" fmla="*/ 43542 h 892628"/>
              <a:gd name="connsiteX39" fmla="*/ 1153886 w 2039257"/>
              <a:gd name="connsiteY39" fmla="*/ 36285 h 892628"/>
              <a:gd name="connsiteX40" fmla="*/ 1219200 w 2039257"/>
              <a:gd name="connsiteY40" fmla="*/ 7257 h 892628"/>
              <a:gd name="connsiteX41" fmla="*/ 1291771 w 2039257"/>
              <a:gd name="connsiteY41" fmla="*/ 0 h 892628"/>
              <a:gd name="connsiteX42" fmla="*/ 1378857 w 2039257"/>
              <a:gd name="connsiteY42" fmla="*/ 7257 h 892628"/>
              <a:gd name="connsiteX43" fmla="*/ 1436914 w 2039257"/>
              <a:gd name="connsiteY43" fmla="*/ 50800 h 892628"/>
              <a:gd name="connsiteX44" fmla="*/ 1480457 w 2039257"/>
              <a:gd name="connsiteY44" fmla="*/ 79828 h 892628"/>
              <a:gd name="connsiteX45" fmla="*/ 1524000 w 2039257"/>
              <a:gd name="connsiteY45" fmla="*/ 116114 h 892628"/>
              <a:gd name="connsiteX46" fmla="*/ 1560286 w 2039257"/>
              <a:gd name="connsiteY46" fmla="*/ 145142 h 892628"/>
              <a:gd name="connsiteX47" fmla="*/ 1574800 w 2039257"/>
              <a:gd name="connsiteY47" fmla="*/ 166914 h 892628"/>
              <a:gd name="connsiteX48" fmla="*/ 1625600 w 2039257"/>
              <a:gd name="connsiteY48" fmla="*/ 195942 h 892628"/>
              <a:gd name="connsiteX49" fmla="*/ 1676400 w 2039257"/>
              <a:gd name="connsiteY49" fmla="*/ 246742 h 892628"/>
              <a:gd name="connsiteX50" fmla="*/ 1698171 w 2039257"/>
              <a:gd name="connsiteY50" fmla="*/ 268514 h 892628"/>
              <a:gd name="connsiteX51" fmla="*/ 1712686 w 2039257"/>
              <a:gd name="connsiteY51" fmla="*/ 283028 h 892628"/>
              <a:gd name="connsiteX52" fmla="*/ 1734457 w 2039257"/>
              <a:gd name="connsiteY52" fmla="*/ 297542 h 892628"/>
              <a:gd name="connsiteX53" fmla="*/ 1748971 w 2039257"/>
              <a:gd name="connsiteY53" fmla="*/ 341085 h 892628"/>
              <a:gd name="connsiteX54" fmla="*/ 1763486 w 2039257"/>
              <a:gd name="connsiteY54" fmla="*/ 406400 h 892628"/>
              <a:gd name="connsiteX55" fmla="*/ 1792514 w 2039257"/>
              <a:gd name="connsiteY55" fmla="*/ 449942 h 892628"/>
              <a:gd name="connsiteX56" fmla="*/ 1828800 w 2039257"/>
              <a:gd name="connsiteY56" fmla="*/ 493485 h 892628"/>
              <a:gd name="connsiteX57" fmla="*/ 1923143 w 2039257"/>
              <a:gd name="connsiteY57" fmla="*/ 515257 h 892628"/>
              <a:gd name="connsiteX58" fmla="*/ 2002971 w 2039257"/>
              <a:gd name="connsiteY58" fmla="*/ 508000 h 892628"/>
              <a:gd name="connsiteX59" fmla="*/ 2032000 w 2039257"/>
              <a:gd name="connsiteY59" fmla="*/ 515257 h 892628"/>
              <a:gd name="connsiteX60" fmla="*/ 2039257 w 2039257"/>
              <a:gd name="connsiteY60" fmla="*/ 537028 h 892628"/>
              <a:gd name="connsiteX61" fmla="*/ 2010229 w 2039257"/>
              <a:gd name="connsiteY61" fmla="*/ 573314 h 892628"/>
              <a:gd name="connsiteX62" fmla="*/ 1952171 w 2039257"/>
              <a:gd name="connsiteY62" fmla="*/ 624114 h 892628"/>
              <a:gd name="connsiteX63" fmla="*/ 1937657 w 2039257"/>
              <a:gd name="connsiteY63" fmla="*/ 645885 h 892628"/>
              <a:gd name="connsiteX64" fmla="*/ 1908629 w 2039257"/>
              <a:gd name="connsiteY64" fmla="*/ 682171 h 892628"/>
              <a:gd name="connsiteX65" fmla="*/ 1901371 w 2039257"/>
              <a:gd name="connsiteY65" fmla="*/ 805542 h 892628"/>
              <a:gd name="connsiteX66" fmla="*/ 1698171 w 2039257"/>
              <a:gd name="connsiteY66" fmla="*/ 798285 h 892628"/>
              <a:gd name="connsiteX67" fmla="*/ 1654629 w 2039257"/>
              <a:gd name="connsiteY67" fmla="*/ 791028 h 892628"/>
              <a:gd name="connsiteX68" fmla="*/ 1589314 w 2039257"/>
              <a:gd name="connsiteY68" fmla="*/ 776514 h 892628"/>
              <a:gd name="connsiteX69" fmla="*/ 1335314 w 2039257"/>
              <a:gd name="connsiteY69" fmla="*/ 783771 h 892628"/>
              <a:gd name="connsiteX70" fmla="*/ 1233714 w 2039257"/>
              <a:gd name="connsiteY70" fmla="*/ 805542 h 892628"/>
              <a:gd name="connsiteX71" fmla="*/ 1211943 w 2039257"/>
              <a:gd name="connsiteY71" fmla="*/ 812800 h 892628"/>
              <a:gd name="connsiteX72" fmla="*/ 1201819 w 2039257"/>
              <a:gd name="connsiteY72" fmla="*/ 877967 h 892628"/>
              <a:gd name="connsiteX73" fmla="*/ 1139371 w 2039257"/>
              <a:gd name="connsiteY73" fmla="*/ 827314 h 892628"/>
              <a:gd name="connsiteX74" fmla="*/ 1104660 w 2039257"/>
              <a:gd name="connsiteY74" fmla="*/ 877004 h 892628"/>
              <a:gd name="connsiteX75" fmla="*/ 749060 w 2039257"/>
              <a:gd name="connsiteY75" fmla="*/ 870115 h 892628"/>
              <a:gd name="connsiteX76" fmla="*/ 595086 w 2039257"/>
              <a:gd name="connsiteY76" fmla="*/ 849085 h 892628"/>
              <a:gd name="connsiteX77" fmla="*/ 747486 w 2039257"/>
              <a:gd name="connsiteY77" fmla="*/ 892628 h 892628"/>
              <a:gd name="connsiteX0" fmla="*/ 747486 w 2039257"/>
              <a:gd name="connsiteY0" fmla="*/ 892628 h 892628"/>
              <a:gd name="connsiteX1" fmla="*/ 711200 w 2039257"/>
              <a:gd name="connsiteY1" fmla="*/ 878114 h 892628"/>
              <a:gd name="connsiteX2" fmla="*/ 682171 w 2039257"/>
              <a:gd name="connsiteY2" fmla="*/ 863600 h 892628"/>
              <a:gd name="connsiteX3" fmla="*/ 660400 w 2039257"/>
              <a:gd name="connsiteY3" fmla="*/ 856342 h 892628"/>
              <a:gd name="connsiteX4" fmla="*/ 638629 w 2039257"/>
              <a:gd name="connsiteY4" fmla="*/ 841828 h 892628"/>
              <a:gd name="connsiteX5" fmla="*/ 609600 w 2039257"/>
              <a:gd name="connsiteY5" fmla="*/ 827314 h 892628"/>
              <a:gd name="connsiteX6" fmla="*/ 566057 w 2039257"/>
              <a:gd name="connsiteY6" fmla="*/ 812800 h 892628"/>
              <a:gd name="connsiteX7" fmla="*/ 537029 w 2039257"/>
              <a:gd name="connsiteY7" fmla="*/ 754742 h 892628"/>
              <a:gd name="connsiteX8" fmla="*/ 529771 w 2039257"/>
              <a:gd name="connsiteY8" fmla="*/ 732971 h 892628"/>
              <a:gd name="connsiteX9" fmla="*/ 486229 w 2039257"/>
              <a:gd name="connsiteY9" fmla="*/ 711200 h 892628"/>
              <a:gd name="connsiteX10" fmla="*/ 391886 w 2039257"/>
              <a:gd name="connsiteY10" fmla="*/ 718457 h 892628"/>
              <a:gd name="connsiteX11" fmla="*/ 362857 w 2039257"/>
              <a:gd name="connsiteY11" fmla="*/ 725714 h 892628"/>
              <a:gd name="connsiteX12" fmla="*/ 319314 w 2039257"/>
              <a:gd name="connsiteY12" fmla="*/ 732971 h 892628"/>
              <a:gd name="connsiteX13" fmla="*/ 217714 w 2039257"/>
              <a:gd name="connsiteY13" fmla="*/ 725714 h 892628"/>
              <a:gd name="connsiteX14" fmla="*/ 203200 w 2039257"/>
              <a:gd name="connsiteY14" fmla="*/ 682171 h 892628"/>
              <a:gd name="connsiteX15" fmla="*/ 181429 w 2039257"/>
              <a:gd name="connsiteY15" fmla="*/ 609600 h 892628"/>
              <a:gd name="connsiteX16" fmla="*/ 145143 w 2039257"/>
              <a:gd name="connsiteY16" fmla="*/ 580571 h 892628"/>
              <a:gd name="connsiteX17" fmla="*/ 130629 w 2039257"/>
              <a:gd name="connsiteY17" fmla="*/ 558800 h 892628"/>
              <a:gd name="connsiteX18" fmla="*/ 87086 w 2039257"/>
              <a:gd name="connsiteY18" fmla="*/ 529771 h 892628"/>
              <a:gd name="connsiteX19" fmla="*/ 50800 w 2039257"/>
              <a:gd name="connsiteY19" fmla="*/ 486228 h 892628"/>
              <a:gd name="connsiteX20" fmla="*/ 21771 w 2039257"/>
              <a:gd name="connsiteY20" fmla="*/ 449942 h 892628"/>
              <a:gd name="connsiteX21" fmla="*/ 0 w 2039257"/>
              <a:gd name="connsiteY21" fmla="*/ 442685 h 892628"/>
              <a:gd name="connsiteX22" fmla="*/ 50800 w 2039257"/>
              <a:gd name="connsiteY22" fmla="*/ 413657 h 892628"/>
              <a:gd name="connsiteX23" fmla="*/ 101600 w 2039257"/>
              <a:gd name="connsiteY23" fmla="*/ 391885 h 892628"/>
              <a:gd name="connsiteX24" fmla="*/ 152400 w 2039257"/>
              <a:gd name="connsiteY24" fmla="*/ 348342 h 892628"/>
              <a:gd name="connsiteX25" fmla="*/ 195943 w 2039257"/>
              <a:gd name="connsiteY25" fmla="*/ 297542 h 892628"/>
              <a:gd name="connsiteX26" fmla="*/ 239486 w 2039257"/>
              <a:gd name="connsiteY26" fmla="*/ 261257 h 892628"/>
              <a:gd name="connsiteX27" fmla="*/ 261257 w 2039257"/>
              <a:gd name="connsiteY27" fmla="*/ 254000 h 892628"/>
              <a:gd name="connsiteX28" fmla="*/ 275771 w 2039257"/>
              <a:gd name="connsiteY28" fmla="*/ 239485 h 892628"/>
              <a:gd name="connsiteX29" fmla="*/ 304800 w 2039257"/>
              <a:gd name="connsiteY29" fmla="*/ 224971 h 892628"/>
              <a:gd name="connsiteX30" fmla="*/ 341086 w 2039257"/>
              <a:gd name="connsiteY30" fmla="*/ 195942 h 892628"/>
              <a:gd name="connsiteX31" fmla="*/ 370114 w 2039257"/>
              <a:gd name="connsiteY31" fmla="*/ 152400 h 892628"/>
              <a:gd name="connsiteX32" fmla="*/ 384629 w 2039257"/>
              <a:gd name="connsiteY32" fmla="*/ 130628 h 892628"/>
              <a:gd name="connsiteX33" fmla="*/ 428171 w 2039257"/>
              <a:gd name="connsiteY33" fmla="*/ 116114 h 892628"/>
              <a:gd name="connsiteX34" fmla="*/ 493486 w 2039257"/>
              <a:gd name="connsiteY34" fmla="*/ 94342 h 892628"/>
              <a:gd name="connsiteX35" fmla="*/ 515257 w 2039257"/>
              <a:gd name="connsiteY35" fmla="*/ 87085 h 892628"/>
              <a:gd name="connsiteX36" fmla="*/ 602343 w 2039257"/>
              <a:gd name="connsiteY36" fmla="*/ 72571 h 892628"/>
              <a:gd name="connsiteX37" fmla="*/ 645886 w 2039257"/>
              <a:gd name="connsiteY37" fmla="*/ 58057 h 892628"/>
              <a:gd name="connsiteX38" fmla="*/ 1132114 w 2039257"/>
              <a:gd name="connsiteY38" fmla="*/ 43542 h 892628"/>
              <a:gd name="connsiteX39" fmla="*/ 1153886 w 2039257"/>
              <a:gd name="connsiteY39" fmla="*/ 36285 h 892628"/>
              <a:gd name="connsiteX40" fmla="*/ 1219200 w 2039257"/>
              <a:gd name="connsiteY40" fmla="*/ 7257 h 892628"/>
              <a:gd name="connsiteX41" fmla="*/ 1291771 w 2039257"/>
              <a:gd name="connsiteY41" fmla="*/ 0 h 892628"/>
              <a:gd name="connsiteX42" fmla="*/ 1378857 w 2039257"/>
              <a:gd name="connsiteY42" fmla="*/ 7257 h 892628"/>
              <a:gd name="connsiteX43" fmla="*/ 1436914 w 2039257"/>
              <a:gd name="connsiteY43" fmla="*/ 50800 h 892628"/>
              <a:gd name="connsiteX44" fmla="*/ 1480457 w 2039257"/>
              <a:gd name="connsiteY44" fmla="*/ 79828 h 892628"/>
              <a:gd name="connsiteX45" fmla="*/ 1524000 w 2039257"/>
              <a:gd name="connsiteY45" fmla="*/ 116114 h 892628"/>
              <a:gd name="connsiteX46" fmla="*/ 1560286 w 2039257"/>
              <a:gd name="connsiteY46" fmla="*/ 145142 h 892628"/>
              <a:gd name="connsiteX47" fmla="*/ 1574800 w 2039257"/>
              <a:gd name="connsiteY47" fmla="*/ 166914 h 892628"/>
              <a:gd name="connsiteX48" fmla="*/ 1625600 w 2039257"/>
              <a:gd name="connsiteY48" fmla="*/ 195942 h 892628"/>
              <a:gd name="connsiteX49" fmla="*/ 1676400 w 2039257"/>
              <a:gd name="connsiteY49" fmla="*/ 246742 h 892628"/>
              <a:gd name="connsiteX50" fmla="*/ 1698171 w 2039257"/>
              <a:gd name="connsiteY50" fmla="*/ 268514 h 892628"/>
              <a:gd name="connsiteX51" fmla="*/ 1712686 w 2039257"/>
              <a:gd name="connsiteY51" fmla="*/ 283028 h 892628"/>
              <a:gd name="connsiteX52" fmla="*/ 1734457 w 2039257"/>
              <a:gd name="connsiteY52" fmla="*/ 297542 h 892628"/>
              <a:gd name="connsiteX53" fmla="*/ 1748971 w 2039257"/>
              <a:gd name="connsiteY53" fmla="*/ 341085 h 892628"/>
              <a:gd name="connsiteX54" fmla="*/ 1763486 w 2039257"/>
              <a:gd name="connsiteY54" fmla="*/ 406400 h 892628"/>
              <a:gd name="connsiteX55" fmla="*/ 1792514 w 2039257"/>
              <a:gd name="connsiteY55" fmla="*/ 449942 h 892628"/>
              <a:gd name="connsiteX56" fmla="*/ 1828800 w 2039257"/>
              <a:gd name="connsiteY56" fmla="*/ 493485 h 892628"/>
              <a:gd name="connsiteX57" fmla="*/ 1923143 w 2039257"/>
              <a:gd name="connsiteY57" fmla="*/ 515257 h 892628"/>
              <a:gd name="connsiteX58" fmla="*/ 2002971 w 2039257"/>
              <a:gd name="connsiteY58" fmla="*/ 508000 h 892628"/>
              <a:gd name="connsiteX59" fmla="*/ 2032000 w 2039257"/>
              <a:gd name="connsiteY59" fmla="*/ 515257 h 892628"/>
              <a:gd name="connsiteX60" fmla="*/ 2039257 w 2039257"/>
              <a:gd name="connsiteY60" fmla="*/ 537028 h 892628"/>
              <a:gd name="connsiteX61" fmla="*/ 2010229 w 2039257"/>
              <a:gd name="connsiteY61" fmla="*/ 573314 h 892628"/>
              <a:gd name="connsiteX62" fmla="*/ 1952171 w 2039257"/>
              <a:gd name="connsiteY62" fmla="*/ 624114 h 892628"/>
              <a:gd name="connsiteX63" fmla="*/ 1937657 w 2039257"/>
              <a:gd name="connsiteY63" fmla="*/ 645885 h 892628"/>
              <a:gd name="connsiteX64" fmla="*/ 1908629 w 2039257"/>
              <a:gd name="connsiteY64" fmla="*/ 682171 h 892628"/>
              <a:gd name="connsiteX65" fmla="*/ 1901371 w 2039257"/>
              <a:gd name="connsiteY65" fmla="*/ 805542 h 892628"/>
              <a:gd name="connsiteX66" fmla="*/ 1698171 w 2039257"/>
              <a:gd name="connsiteY66" fmla="*/ 798285 h 892628"/>
              <a:gd name="connsiteX67" fmla="*/ 1654629 w 2039257"/>
              <a:gd name="connsiteY67" fmla="*/ 791028 h 892628"/>
              <a:gd name="connsiteX68" fmla="*/ 1589314 w 2039257"/>
              <a:gd name="connsiteY68" fmla="*/ 776514 h 892628"/>
              <a:gd name="connsiteX69" fmla="*/ 1335314 w 2039257"/>
              <a:gd name="connsiteY69" fmla="*/ 783771 h 892628"/>
              <a:gd name="connsiteX70" fmla="*/ 1233714 w 2039257"/>
              <a:gd name="connsiteY70" fmla="*/ 805542 h 892628"/>
              <a:gd name="connsiteX71" fmla="*/ 1243072 w 2039257"/>
              <a:gd name="connsiteY71" fmla="*/ 841088 h 892628"/>
              <a:gd name="connsiteX72" fmla="*/ 1201819 w 2039257"/>
              <a:gd name="connsiteY72" fmla="*/ 877967 h 892628"/>
              <a:gd name="connsiteX73" fmla="*/ 1139371 w 2039257"/>
              <a:gd name="connsiteY73" fmla="*/ 827314 h 892628"/>
              <a:gd name="connsiteX74" fmla="*/ 1104660 w 2039257"/>
              <a:gd name="connsiteY74" fmla="*/ 877004 h 892628"/>
              <a:gd name="connsiteX75" fmla="*/ 749060 w 2039257"/>
              <a:gd name="connsiteY75" fmla="*/ 870115 h 892628"/>
              <a:gd name="connsiteX76" fmla="*/ 595086 w 2039257"/>
              <a:gd name="connsiteY76" fmla="*/ 849085 h 892628"/>
              <a:gd name="connsiteX77" fmla="*/ 747486 w 2039257"/>
              <a:gd name="connsiteY77" fmla="*/ 892628 h 892628"/>
              <a:gd name="connsiteX0" fmla="*/ 747486 w 2039257"/>
              <a:gd name="connsiteY0" fmla="*/ 892628 h 892628"/>
              <a:gd name="connsiteX1" fmla="*/ 711200 w 2039257"/>
              <a:gd name="connsiteY1" fmla="*/ 878114 h 892628"/>
              <a:gd name="connsiteX2" fmla="*/ 682171 w 2039257"/>
              <a:gd name="connsiteY2" fmla="*/ 863600 h 892628"/>
              <a:gd name="connsiteX3" fmla="*/ 660400 w 2039257"/>
              <a:gd name="connsiteY3" fmla="*/ 856342 h 892628"/>
              <a:gd name="connsiteX4" fmla="*/ 638629 w 2039257"/>
              <a:gd name="connsiteY4" fmla="*/ 841828 h 892628"/>
              <a:gd name="connsiteX5" fmla="*/ 609600 w 2039257"/>
              <a:gd name="connsiteY5" fmla="*/ 827314 h 892628"/>
              <a:gd name="connsiteX6" fmla="*/ 566057 w 2039257"/>
              <a:gd name="connsiteY6" fmla="*/ 812800 h 892628"/>
              <a:gd name="connsiteX7" fmla="*/ 537029 w 2039257"/>
              <a:gd name="connsiteY7" fmla="*/ 754742 h 892628"/>
              <a:gd name="connsiteX8" fmla="*/ 529771 w 2039257"/>
              <a:gd name="connsiteY8" fmla="*/ 732971 h 892628"/>
              <a:gd name="connsiteX9" fmla="*/ 486229 w 2039257"/>
              <a:gd name="connsiteY9" fmla="*/ 711200 h 892628"/>
              <a:gd name="connsiteX10" fmla="*/ 391886 w 2039257"/>
              <a:gd name="connsiteY10" fmla="*/ 718457 h 892628"/>
              <a:gd name="connsiteX11" fmla="*/ 362857 w 2039257"/>
              <a:gd name="connsiteY11" fmla="*/ 725714 h 892628"/>
              <a:gd name="connsiteX12" fmla="*/ 319314 w 2039257"/>
              <a:gd name="connsiteY12" fmla="*/ 732971 h 892628"/>
              <a:gd name="connsiteX13" fmla="*/ 217714 w 2039257"/>
              <a:gd name="connsiteY13" fmla="*/ 725714 h 892628"/>
              <a:gd name="connsiteX14" fmla="*/ 203200 w 2039257"/>
              <a:gd name="connsiteY14" fmla="*/ 682171 h 892628"/>
              <a:gd name="connsiteX15" fmla="*/ 181429 w 2039257"/>
              <a:gd name="connsiteY15" fmla="*/ 609600 h 892628"/>
              <a:gd name="connsiteX16" fmla="*/ 145143 w 2039257"/>
              <a:gd name="connsiteY16" fmla="*/ 580571 h 892628"/>
              <a:gd name="connsiteX17" fmla="*/ 130629 w 2039257"/>
              <a:gd name="connsiteY17" fmla="*/ 558800 h 892628"/>
              <a:gd name="connsiteX18" fmla="*/ 87086 w 2039257"/>
              <a:gd name="connsiteY18" fmla="*/ 529771 h 892628"/>
              <a:gd name="connsiteX19" fmla="*/ 50800 w 2039257"/>
              <a:gd name="connsiteY19" fmla="*/ 486228 h 892628"/>
              <a:gd name="connsiteX20" fmla="*/ 21771 w 2039257"/>
              <a:gd name="connsiteY20" fmla="*/ 449942 h 892628"/>
              <a:gd name="connsiteX21" fmla="*/ 0 w 2039257"/>
              <a:gd name="connsiteY21" fmla="*/ 442685 h 892628"/>
              <a:gd name="connsiteX22" fmla="*/ 50800 w 2039257"/>
              <a:gd name="connsiteY22" fmla="*/ 413657 h 892628"/>
              <a:gd name="connsiteX23" fmla="*/ 101600 w 2039257"/>
              <a:gd name="connsiteY23" fmla="*/ 391885 h 892628"/>
              <a:gd name="connsiteX24" fmla="*/ 152400 w 2039257"/>
              <a:gd name="connsiteY24" fmla="*/ 348342 h 892628"/>
              <a:gd name="connsiteX25" fmla="*/ 195943 w 2039257"/>
              <a:gd name="connsiteY25" fmla="*/ 297542 h 892628"/>
              <a:gd name="connsiteX26" fmla="*/ 239486 w 2039257"/>
              <a:gd name="connsiteY26" fmla="*/ 261257 h 892628"/>
              <a:gd name="connsiteX27" fmla="*/ 261257 w 2039257"/>
              <a:gd name="connsiteY27" fmla="*/ 254000 h 892628"/>
              <a:gd name="connsiteX28" fmla="*/ 275771 w 2039257"/>
              <a:gd name="connsiteY28" fmla="*/ 239485 h 892628"/>
              <a:gd name="connsiteX29" fmla="*/ 304800 w 2039257"/>
              <a:gd name="connsiteY29" fmla="*/ 224971 h 892628"/>
              <a:gd name="connsiteX30" fmla="*/ 341086 w 2039257"/>
              <a:gd name="connsiteY30" fmla="*/ 195942 h 892628"/>
              <a:gd name="connsiteX31" fmla="*/ 370114 w 2039257"/>
              <a:gd name="connsiteY31" fmla="*/ 152400 h 892628"/>
              <a:gd name="connsiteX32" fmla="*/ 384629 w 2039257"/>
              <a:gd name="connsiteY32" fmla="*/ 130628 h 892628"/>
              <a:gd name="connsiteX33" fmla="*/ 428171 w 2039257"/>
              <a:gd name="connsiteY33" fmla="*/ 116114 h 892628"/>
              <a:gd name="connsiteX34" fmla="*/ 493486 w 2039257"/>
              <a:gd name="connsiteY34" fmla="*/ 94342 h 892628"/>
              <a:gd name="connsiteX35" fmla="*/ 515257 w 2039257"/>
              <a:gd name="connsiteY35" fmla="*/ 87085 h 892628"/>
              <a:gd name="connsiteX36" fmla="*/ 602343 w 2039257"/>
              <a:gd name="connsiteY36" fmla="*/ 72571 h 892628"/>
              <a:gd name="connsiteX37" fmla="*/ 645886 w 2039257"/>
              <a:gd name="connsiteY37" fmla="*/ 58057 h 892628"/>
              <a:gd name="connsiteX38" fmla="*/ 1132114 w 2039257"/>
              <a:gd name="connsiteY38" fmla="*/ 43542 h 892628"/>
              <a:gd name="connsiteX39" fmla="*/ 1153886 w 2039257"/>
              <a:gd name="connsiteY39" fmla="*/ 36285 h 892628"/>
              <a:gd name="connsiteX40" fmla="*/ 1219200 w 2039257"/>
              <a:gd name="connsiteY40" fmla="*/ 7257 h 892628"/>
              <a:gd name="connsiteX41" fmla="*/ 1291771 w 2039257"/>
              <a:gd name="connsiteY41" fmla="*/ 0 h 892628"/>
              <a:gd name="connsiteX42" fmla="*/ 1378857 w 2039257"/>
              <a:gd name="connsiteY42" fmla="*/ 7257 h 892628"/>
              <a:gd name="connsiteX43" fmla="*/ 1436914 w 2039257"/>
              <a:gd name="connsiteY43" fmla="*/ 50800 h 892628"/>
              <a:gd name="connsiteX44" fmla="*/ 1480457 w 2039257"/>
              <a:gd name="connsiteY44" fmla="*/ 79828 h 892628"/>
              <a:gd name="connsiteX45" fmla="*/ 1524000 w 2039257"/>
              <a:gd name="connsiteY45" fmla="*/ 116114 h 892628"/>
              <a:gd name="connsiteX46" fmla="*/ 1560286 w 2039257"/>
              <a:gd name="connsiteY46" fmla="*/ 145142 h 892628"/>
              <a:gd name="connsiteX47" fmla="*/ 1574800 w 2039257"/>
              <a:gd name="connsiteY47" fmla="*/ 166914 h 892628"/>
              <a:gd name="connsiteX48" fmla="*/ 1625600 w 2039257"/>
              <a:gd name="connsiteY48" fmla="*/ 195942 h 892628"/>
              <a:gd name="connsiteX49" fmla="*/ 1676400 w 2039257"/>
              <a:gd name="connsiteY49" fmla="*/ 246742 h 892628"/>
              <a:gd name="connsiteX50" fmla="*/ 1698171 w 2039257"/>
              <a:gd name="connsiteY50" fmla="*/ 268514 h 892628"/>
              <a:gd name="connsiteX51" fmla="*/ 1712686 w 2039257"/>
              <a:gd name="connsiteY51" fmla="*/ 283028 h 892628"/>
              <a:gd name="connsiteX52" fmla="*/ 1734457 w 2039257"/>
              <a:gd name="connsiteY52" fmla="*/ 297542 h 892628"/>
              <a:gd name="connsiteX53" fmla="*/ 1748971 w 2039257"/>
              <a:gd name="connsiteY53" fmla="*/ 341085 h 892628"/>
              <a:gd name="connsiteX54" fmla="*/ 1763486 w 2039257"/>
              <a:gd name="connsiteY54" fmla="*/ 406400 h 892628"/>
              <a:gd name="connsiteX55" fmla="*/ 1792514 w 2039257"/>
              <a:gd name="connsiteY55" fmla="*/ 449942 h 892628"/>
              <a:gd name="connsiteX56" fmla="*/ 1828800 w 2039257"/>
              <a:gd name="connsiteY56" fmla="*/ 493485 h 892628"/>
              <a:gd name="connsiteX57" fmla="*/ 1923143 w 2039257"/>
              <a:gd name="connsiteY57" fmla="*/ 515257 h 892628"/>
              <a:gd name="connsiteX58" fmla="*/ 2002971 w 2039257"/>
              <a:gd name="connsiteY58" fmla="*/ 508000 h 892628"/>
              <a:gd name="connsiteX59" fmla="*/ 2032000 w 2039257"/>
              <a:gd name="connsiteY59" fmla="*/ 515257 h 892628"/>
              <a:gd name="connsiteX60" fmla="*/ 2039257 w 2039257"/>
              <a:gd name="connsiteY60" fmla="*/ 537028 h 892628"/>
              <a:gd name="connsiteX61" fmla="*/ 2010229 w 2039257"/>
              <a:gd name="connsiteY61" fmla="*/ 573314 h 892628"/>
              <a:gd name="connsiteX62" fmla="*/ 1952171 w 2039257"/>
              <a:gd name="connsiteY62" fmla="*/ 624114 h 892628"/>
              <a:gd name="connsiteX63" fmla="*/ 1937657 w 2039257"/>
              <a:gd name="connsiteY63" fmla="*/ 645885 h 892628"/>
              <a:gd name="connsiteX64" fmla="*/ 1908629 w 2039257"/>
              <a:gd name="connsiteY64" fmla="*/ 682171 h 892628"/>
              <a:gd name="connsiteX65" fmla="*/ 1901371 w 2039257"/>
              <a:gd name="connsiteY65" fmla="*/ 805542 h 892628"/>
              <a:gd name="connsiteX66" fmla="*/ 1698171 w 2039257"/>
              <a:gd name="connsiteY66" fmla="*/ 798285 h 892628"/>
              <a:gd name="connsiteX67" fmla="*/ 1654629 w 2039257"/>
              <a:gd name="connsiteY67" fmla="*/ 791028 h 892628"/>
              <a:gd name="connsiteX68" fmla="*/ 1589314 w 2039257"/>
              <a:gd name="connsiteY68" fmla="*/ 776514 h 892628"/>
              <a:gd name="connsiteX69" fmla="*/ 1358661 w 2039257"/>
              <a:gd name="connsiteY69" fmla="*/ 790843 h 892628"/>
              <a:gd name="connsiteX70" fmla="*/ 1233714 w 2039257"/>
              <a:gd name="connsiteY70" fmla="*/ 805542 h 892628"/>
              <a:gd name="connsiteX71" fmla="*/ 1243072 w 2039257"/>
              <a:gd name="connsiteY71" fmla="*/ 841088 h 892628"/>
              <a:gd name="connsiteX72" fmla="*/ 1201819 w 2039257"/>
              <a:gd name="connsiteY72" fmla="*/ 877967 h 892628"/>
              <a:gd name="connsiteX73" fmla="*/ 1139371 w 2039257"/>
              <a:gd name="connsiteY73" fmla="*/ 827314 h 892628"/>
              <a:gd name="connsiteX74" fmla="*/ 1104660 w 2039257"/>
              <a:gd name="connsiteY74" fmla="*/ 877004 h 892628"/>
              <a:gd name="connsiteX75" fmla="*/ 749060 w 2039257"/>
              <a:gd name="connsiteY75" fmla="*/ 870115 h 892628"/>
              <a:gd name="connsiteX76" fmla="*/ 595086 w 2039257"/>
              <a:gd name="connsiteY76" fmla="*/ 849085 h 892628"/>
              <a:gd name="connsiteX77" fmla="*/ 747486 w 2039257"/>
              <a:gd name="connsiteY77" fmla="*/ 892628 h 892628"/>
              <a:gd name="connsiteX0" fmla="*/ 747486 w 2039257"/>
              <a:gd name="connsiteY0" fmla="*/ 892628 h 892628"/>
              <a:gd name="connsiteX1" fmla="*/ 711200 w 2039257"/>
              <a:gd name="connsiteY1" fmla="*/ 878114 h 892628"/>
              <a:gd name="connsiteX2" fmla="*/ 682171 w 2039257"/>
              <a:gd name="connsiteY2" fmla="*/ 863600 h 892628"/>
              <a:gd name="connsiteX3" fmla="*/ 660400 w 2039257"/>
              <a:gd name="connsiteY3" fmla="*/ 856342 h 892628"/>
              <a:gd name="connsiteX4" fmla="*/ 638629 w 2039257"/>
              <a:gd name="connsiteY4" fmla="*/ 841828 h 892628"/>
              <a:gd name="connsiteX5" fmla="*/ 609600 w 2039257"/>
              <a:gd name="connsiteY5" fmla="*/ 827314 h 892628"/>
              <a:gd name="connsiteX6" fmla="*/ 566057 w 2039257"/>
              <a:gd name="connsiteY6" fmla="*/ 812800 h 892628"/>
              <a:gd name="connsiteX7" fmla="*/ 537029 w 2039257"/>
              <a:gd name="connsiteY7" fmla="*/ 754742 h 892628"/>
              <a:gd name="connsiteX8" fmla="*/ 529771 w 2039257"/>
              <a:gd name="connsiteY8" fmla="*/ 732971 h 892628"/>
              <a:gd name="connsiteX9" fmla="*/ 486229 w 2039257"/>
              <a:gd name="connsiteY9" fmla="*/ 711200 h 892628"/>
              <a:gd name="connsiteX10" fmla="*/ 391886 w 2039257"/>
              <a:gd name="connsiteY10" fmla="*/ 718457 h 892628"/>
              <a:gd name="connsiteX11" fmla="*/ 362857 w 2039257"/>
              <a:gd name="connsiteY11" fmla="*/ 725714 h 892628"/>
              <a:gd name="connsiteX12" fmla="*/ 319314 w 2039257"/>
              <a:gd name="connsiteY12" fmla="*/ 732971 h 892628"/>
              <a:gd name="connsiteX13" fmla="*/ 217714 w 2039257"/>
              <a:gd name="connsiteY13" fmla="*/ 725714 h 892628"/>
              <a:gd name="connsiteX14" fmla="*/ 203200 w 2039257"/>
              <a:gd name="connsiteY14" fmla="*/ 682171 h 892628"/>
              <a:gd name="connsiteX15" fmla="*/ 181429 w 2039257"/>
              <a:gd name="connsiteY15" fmla="*/ 609600 h 892628"/>
              <a:gd name="connsiteX16" fmla="*/ 145143 w 2039257"/>
              <a:gd name="connsiteY16" fmla="*/ 580571 h 892628"/>
              <a:gd name="connsiteX17" fmla="*/ 130629 w 2039257"/>
              <a:gd name="connsiteY17" fmla="*/ 558800 h 892628"/>
              <a:gd name="connsiteX18" fmla="*/ 87086 w 2039257"/>
              <a:gd name="connsiteY18" fmla="*/ 529771 h 892628"/>
              <a:gd name="connsiteX19" fmla="*/ 50800 w 2039257"/>
              <a:gd name="connsiteY19" fmla="*/ 486228 h 892628"/>
              <a:gd name="connsiteX20" fmla="*/ 21771 w 2039257"/>
              <a:gd name="connsiteY20" fmla="*/ 449942 h 892628"/>
              <a:gd name="connsiteX21" fmla="*/ 0 w 2039257"/>
              <a:gd name="connsiteY21" fmla="*/ 442685 h 892628"/>
              <a:gd name="connsiteX22" fmla="*/ 50800 w 2039257"/>
              <a:gd name="connsiteY22" fmla="*/ 413657 h 892628"/>
              <a:gd name="connsiteX23" fmla="*/ 101600 w 2039257"/>
              <a:gd name="connsiteY23" fmla="*/ 391885 h 892628"/>
              <a:gd name="connsiteX24" fmla="*/ 152400 w 2039257"/>
              <a:gd name="connsiteY24" fmla="*/ 348342 h 892628"/>
              <a:gd name="connsiteX25" fmla="*/ 195943 w 2039257"/>
              <a:gd name="connsiteY25" fmla="*/ 297542 h 892628"/>
              <a:gd name="connsiteX26" fmla="*/ 239486 w 2039257"/>
              <a:gd name="connsiteY26" fmla="*/ 261257 h 892628"/>
              <a:gd name="connsiteX27" fmla="*/ 261257 w 2039257"/>
              <a:gd name="connsiteY27" fmla="*/ 254000 h 892628"/>
              <a:gd name="connsiteX28" fmla="*/ 275771 w 2039257"/>
              <a:gd name="connsiteY28" fmla="*/ 239485 h 892628"/>
              <a:gd name="connsiteX29" fmla="*/ 304800 w 2039257"/>
              <a:gd name="connsiteY29" fmla="*/ 224971 h 892628"/>
              <a:gd name="connsiteX30" fmla="*/ 341086 w 2039257"/>
              <a:gd name="connsiteY30" fmla="*/ 195942 h 892628"/>
              <a:gd name="connsiteX31" fmla="*/ 370114 w 2039257"/>
              <a:gd name="connsiteY31" fmla="*/ 152400 h 892628"/>
              <a:gd name="connsiteX32" fmla="*/ 384629 w 2039257"/>
              <a:gd name="connsiteY32" fmla="*/ 130628 h 892628"/>
              <a:gd name="connsiteX33" fmla="*/ 428171 w 2039257"/>
              <a:gd name="connsiteY33" fmla="*/ 116114 h 892628"/>
              <a:gd name="connsiteX34" fmla="*/ 493486 w 2039257"/>
              <a:gd name="connsiteY34" fmla="*/ 94342 h 892628"/>
              <a:gd name="connsiteX35" fmla="*/ 515257 w 2039257"/>
              <a:gd name="connsiteY35" fmla="*/ 87085 h 892628"/>
              <a:gd name="connsiteX36" fmla="*/ 602343 w 2039257"/>
              <a:gd name="connsiteY36" fmla="*/ 72571 h 892628"/>
              <a:gd name="connsiteX37" fmla="*/ 645886 w 2039257"/>
              <a:gd name="connsiteY37" fmla="*/ 58057 h 892628"/>
              <a:gd name="connsiteX38" fmla="*/ 1132114 w 2039257"/>
              <a:gd name="connsiteY38" fmla="*/ 43542 h 892628"/>
              <a:gd name="connsiteX39" fmla="*/ 1153886 w 2039257"/>
              <a:gd name="connsiteY39" fmla="*/ 36285 h 892628"/>
              <a:gd name="connsiteX40" fmla="*/ 1219200 w 2039257"/>
              <a:gd name="connsiteY40" fmla="*/ 7257 h 892628"/>
              <a:gd name="connsiteX41" fmla="*/ 1291771 w 2039257"/>
              <a:gd name="connsiteY41" fmla="*/ 0 h 892628"/>
              <a:gd name="connsiteX42" fmla="*/ 1378857 w 2039257"/>
              <a:gd name="connsiteY42" fmla="*/ 7257 h 892628"/>
              <a:gd name="connsiteX43" fmla="*/ 1436914 w 2039257"/>
              <a:gd name="connsiteY43" fmla="*/ 50800 h 892628"/>
              <a:gd name="connsiteX44" fmla="*/ 1480457 w 2039257"/>
              <a:gd name="connsiteY44" fmla="*/ 79828 h 892628"/>
              <a:gd name="connsiteX45" fmla="*/ 1524000 w 2039257"/>
              <a:gd name="connsiteY45" fmla="*/ 116114 h 892628"/>
              <a:gd name="connsiteX46" fmla="*/ 1560286 w 2039257"/>
              <a:gd name="connsiteY46" fmla="*/ 145142 h 892628"/>
              <a:gd name="connsiteX47" fmla="*/ 1574800 w 2039257"/>
              <a:gd name="connsiteY47" fmla="*/ 166914 h 892628"/>
              <a:gd name="connsiteX48" fmla="*/ 1625600 w 2039257"/>
              <a:gd name="connsiteY48" fmla="*/ 195942 h 892628"/>
              <a:gd name="connsiteX49" fmla="*/ 1676400 w 2039257"/>
              <a:gd name="connsiteY49" fmla="*/ 246742 h 892628"/>
              <a:gd name="connsiteX50" fmla="*/ 1698171 w 2039257"/>
              <a:gd name="connsiteY50" fmla="*/ 268514 h 892628"/>
              <a:gd name="connsiteX51" fmla="*/ 1712686 w 2039257"/>
              <a:gd name="connsiteY51" fmla="*/ 283028 h 892628"/>
              <a:gd name="connsiteX52" fmla="*/ 1734457 w 2039257"/>
              <a:gd name="connsiteY52" fmla="*/ 297542 h 892628"/>
              <a:gd name="connsiteX53" fmla="*/ 1748971 w 2039257"/>
              <a:gd name="connsiteY53" fmla="*/ 341085 h 892628"/>
              <a:gd name="connsiteX54" fmla="*/ 1763486 w 2039257"/>
              <a:gd name="connsiteY54" fmla="*/ 406400 h 892628"/>
              <a:gd name="connsiteX55" fmla="*/ 1792514 w 2039257"/>
              <a:gd name="connsiteY55" fmla="*/ 449942 h 892628"/>
              <a:gd name="connsiteX56" fmla="*/ 1828800 w 2039257"/>
              <a:gd name="connsiteY56" fmla="*/ 493485 h 892628"/>
              <a:gd name="connsiteX57" fmla="*/ 1923143 w 2039257"/>
              <a:gd name="connsiteY57" fmla="*/ 515257 h 892628"/>
              <a:gd name="connsiteX58" fmla="*/ 2002971 w 2039257"/>
              <a:gd name="connsiteY58" fmla="*/ 508000 h 892628"/>
              <a:gd name="connsiteX59" fmla="*/ 2032000 w 2039257"/>
              <a:gd name="connsiteY59" fmla="*/ 515257 h 892628"/>
              <a:gd name="connsiteX60" fmla="*/ 2039257 w 2039257"/>
              <a:gd name="connsiteY60" fmla="*/ 537028 h 892628"/>
              <a:gd name="connsiteX61" fmla="*/ 2010229 w 2039257"/>
              <a:gd name="connsiteY61" fmla="*/ 573314 h 892628"/>
              <a:gd name="connsiteX62" fmla="*/ 1952171 w 2039257"/>
              <a:gd name="connsiteY62" fmla="*/ 624114 h 892628"/>
              <a:gd name="connsiteX63" fmla="*/ 1937657 w 2039257"/>
              <a:gd name="connsiteY63" fmla="*/ 645885 h 892628"/>
              <a:gd name="connsiteX64" fmla="*/ 1908629 w 2039257"/>
              <a:gd name="connsiteY64" fmla="*/ 682171 h 892628"/>
              <a:gd name="connsiteX65" fmla="*/ 1901371 w 2039257"/>
              <a:gd name="connsiteY65" fmla="*/ 805542 h 892628"/>
              <a:gd name="connsiteX66" fmla="*/ 1698171 w 2039257"/>
              <a:gd name="connsiteY66" fmla="*/ 798285 h 892628"/>
              <a:gd name="connsiteX67" fmla="*/ 1654629 w 2039257"/>
              <a:gd name="connsiteY67" fmla="*/ 791028 h 892628"/>
              <a:gd name="connsiteX68" fmla="*/ 1589314 w 2039257"/>
              <a:gd name="connsiteY68" fmla="*/ 776514 h 892628"/>
              <a:gd name="connsiteX69" fmla="*/ 1358661 w 2039257"/>
              <a:gd name="connsiteY69" fmla="*/ 790843 h 892628"/>
              <a:gd name="connsiteX70" fmla="*/ 1264842 w 2039257"/>
              <a:gd name="connsiteY70" fmla="*/ 833830 h 892628"/>
              <a:gd name="connsiteX71" fmla="*/ 1243072 w 2039257"/>
              <a:gd name="connsiteY71" fmla="*/ 841088 h 892628"/>
              <a:gd name="connsiteX72" fmla="*/ 1201819 w 2039257"/>
              <a:gd name="connsiteY72" fmla="*/ 877967 h 892628"/>
              <a:gd name="connsiteX73" fmla="*/ 1139371 w 2039257"/>
              <a:gd name="connsiteY73" fmla="*/ 827314 h 892628"/>
              <a:gd name="connsiteX74" fmla="*/ 1104660 w 2039257"/>
              <a:gd name="connsiteY74" fmla="*/ 877004 h 892628"/>
              <a:gd name="connsiteX75" fmla="*/ 749060 w 2039257"/>
              <a:gd name="connsiteY75" fmla="*/ 870115 h 892628"/>
              <a:gd name="connsiteX76" fmla="*/ 595086 w 2039257"/>
              <a:gd name="connsiteY76" fmla="*/ 849085 h 892628"/>
              <a:gd name="connsiteX77" fmla="*/ 747486 w 2039257"/>
              <a:gd name="connsiteY77" fmla="*/ 892628 h 892628"/>
              <a:gd name="connsiteX0" fmla="*/ 747486 w 2039257"/>
              <a:gd name="connsiteY0" fmla="*/ 892628 h 892628"/>
              <a:gd name="connsiteX1" fmla="*/ 711200 w 2039257"/>
              <a:gd name="connsiteY1" fmla="*/ 878114 h 892628"/>
              <a:gd name="connsiteX2" fmla="*/ 682171 w 2039257"/>
              <a:gd name="connsiteY2" fmla="*/ 863600 h 892628"/>
              <a:gd name="connsiteX3" fmla="*/ 660400 w 2039257"/>
              <a:gd name="connsiteY3" fmla="*/ 856342 h 892628"/>
              <a:gd name="connsiteX4" fmla="*/ 638629 w 2039257"/>
              <a:gd name="connsiteY4" fmla="*/ 841828 h 892628"/>
              <a:gd name="connsiteX5" fmla="*/ 609600 w 2039257"/>
              <a:gd name="connsiteY5" fmla="*/ 827314 h 892628"/>
              <a:gd name="connsiteX6" fmla="*/ 566057 w 2039257"/>
              <a:gd name="connsiteY6" fmla="*/ 812800 h 892628"/>
              <a:gd name="connsiteX7" fmla="*/ 537029 w 2039257"/>
              <a:gd name="connsiteY7" fmla="*/ 754742 h 892628"/>
              <a:gd name="connsiteX8" fmla="*/ 529771 w 2039257"/>
              <a:gd name="connsiteY8" fmla="*/ 732971 h 892628"/>
              <a:gd name="connsiteX9" fmla="*/ 486229 w 2039257"/>
              <a:gd name="connsiteY9" fmla="*/ 711200 h 892628"/>
              <a:gd name="connsiteX10" fmla="*/ 391886 w 2039257"/>
              <a:gd name="connsiteY10" fmla="*/ 718457 h 892628"/>
              <a:gd name="connsiteX11" fmla="*/ 362857 w 2039257"/>
              <a:gd name="connsiteY11" fmla="*/ 725714 h 892628"/>
              <a:gd name="connsiteX12" fmla="*/ 319314 w 2039257"/>
              <a:gd name="connsiteY12" fmla="*/ 732971 h 892628"/>
              <a:gd name="connsiteX13" fmla="*/ 217714 w 2039257"/>
              <a:gd name="connsiteY13" fmla="*/ 725714 h 892628"/>
              <a:gd name="connsiteX14" fmla="*/ 203200 w 2039257"/>
              <a:gd name="connsiteY14" fmla="*/ 682171 h 892628"/>
              <a:gd name="connsiteX15" fmla="*/ 181429 w 2039257"/>
              <a:gd name="connsiteY15" fmla="*/ 609600 h 892628"/>
              <a:gd name="connsiteX16" fmla="*/ 145143 w 2039257"/>
              <a:gd name="connsiteY16" fmla="*/ 580571 h 892628"/>
              <a:gd name="connsiteX17" fmla="*/ 130629 w 2039257"/>
              <a:gd name="connsiteY17" fmla="*/ 558800 h 892628"/>
              <a:gd name="connsiteX18" fmla="*/ 87086 w 2039257"/>
              <a:gd name="connsiteY18" fmla="*/ 529771 h 892628"/>
              <a:gd name="connsiteX19" fmla="*/ 50800 w 2039257"/>
              <a:gd name="connsiteY19" fmla="*/ 486228 h 892628"/>
              <a:gd name="connsiteX20" fmla="*/ 21771 w 2039257"/>
              <a:gd name="connsiteY20" fmla="*/ 449942 h 892628"/>
              <a:gd name="connsiteX21" fmla="*/ 0 w 2039257"/>
              <a:gd name="connsiteY21" fmla="*/ 442685 h 892628"/>
              <a:gd name="connsiteX22" fmla="*/ 50800 w 2039257"/>
              <a:gd name="connsiteY22" fmla="*/ 413657 h 892628"/>
              <a:gd name="connsiteX23" fmla="*/ 101600 w 2039257"/>
              <a:gd name="connsiteY23" fmla="*/ 391885 h 892628"/>
              <a:gd name="connsiteX24" fmla="*/ 152400 w 2039257"/>
              <a:gd name="connsiteY24" fmla="*/ 348342 h 892628"/>
              <a:gd name="connsiteX25" fmla="*/ 195943 w 2039257"/>
              <a:gd name="connsiteY25" fmla="*/ 297542 h 892628"/>
              <a:gd name="connsiteX26" fmla="*/ 239486 w 2039257"/>
              <a:gd name="connsiteY26" fmla="*/ 261257 h 892628"/>
              <a:gd name="connsiteX27" fmla="*/ 261257 w 2039257"/>
              <a:gd name="connsiteY27" fmla="*/ 254000 h 892628"/>
              <a:gd name="connsiteX28" fmla="*/ 275771 w 2039257"/>
              <a:gd name="connsiteY28" fmla="*/ 239485 h 892628"/>
              <a:gd name="connsiteX29" fmla="*/ 304800 w 2039257"/>
              <a:gd name="connsiteY29" fmla="*/ 224971 h 892628"/>
              <a:gd name="connsiteX30" fmla="*/ 341086 w 2039257"/>
              <a:gd name="connsiteY30" fmla="*/ 195942 h 892628"/>
              <a:gd name="connsiteX31" fmla="*/ 370114 w 2039257"/>
              <a:gd name="connsiteY31" fmla="*/ 152400 h 892628"/>
              <a:gd name="connsiteX32" fmla="*/ 384629 w 2039257"/>
              <a:gd name="connsiteY32" fmla="*/ 130628 h 892628"/>
              <a:gd name="connsiteX33" fmla="*/ 428171 w 2039257"/>
              <a:gd name="connsiteY33" fmla="*/ 116114 h 892628"/>
              <a:gd name="connsiteX34" fmla="*/ 493486 w 2039257"/>
              <a:gd name="connsiteY34" fmla="*/ 94342 h 892628"/>
              <a:gd name="connsiteX35" fmla="*/ 515257 w 2039257"/>
              <a:gd name="connsiteY35" fmla="*/ 87085 h 892628"/>
              <a:gd name="connsiteX36" fmla="*/ 602343 w 2039257"/>
              <a:gd name="connsiteY36" fmla="*/ 72571 h 892628"/>
              <a:gd name="connsiteX37" fmla="*/ 645886 w 2039257"/>
              <a:gd name="connsiteY37" fmla="*/ 58057 h 892628"/>
              <a:gd name="connsiteX38" fmla="*/ 1132114 w 2039257"/>
              <a:gd name="connsiteY38" fmla="*/ 43542 h 892628"/>
              <a:gd name="connsiteX39" fmla="*/ 1153886 w 2039257"/>
              <a:gd name="connsiteY39" fmla="*/ 36285 h 892628"/>
              <a:gd name="connsiteX40" fmla="*/ 1219200 w 2039257"/>
              <a:gd name="connsiteY40" fmla="*/ 7257 h 892628"/>
              <a:gd name="connsiteX41" fmla="*/ 1291771 w 2039257"/>
              <a:gd name="connsiteY41" fmla="*/ 0 h 892628"/>
              <a:gd name="connsiteX42" fmla="*/ 1378857 w 2039257"/>
              <a:gd name="connsiteY42" fmla="*/ 7257 h 892628"/>
              <a:gd name="connsiteX43" fmla="*/ 1436914 w 2039257"/>
              <a:gd name="connsiteY43" fmla="*/ 50800 h 892628"/>
              <a:gd name="connsiteX44" fmla="*/ 1480457 w 2039257"/>
              <a:gd name="connsiteY44" fmla="*/ 79828 h 892628"/>
              <a:gd name="connsiteX45" fmla="*/ 1524000 w 2039257"/>
              <a:gd name="connsiteY45" fmla="*/ 116114 h 892628"/>
              <a:gd name="connsiteX46" fmla="*/ 1560286 w 2039257"/>
              <a:gd name="connsiteY46" fmla="*/ 145142 h 892628"/>
              <a:gd name="connsiteX47" fmla="*/ 1574800 w 2039257"/>
              <a:gd name="connsiteY47" fmla="*/ 166914 h 892628"/>
              <a:gd name="connsiteX48" fmla="*/ 1625600 w 2039257"/>
              <a:gd name="connsiteY48" fmla="*/ 195942 h 892628"/>
              <a:gd name="connsiteX49" fmla="*/ 1676400 w 2039257"/>
              <a:gd name="connsiteY49" fmla="*/ 246742 h 892628"/>
              <a:gd name="connsiteX50" fmla="*/ 1698171 w 2039257"/>
              <a:gd name="connsiteY50" fmla="*/ 268514 h 892628"/>
              <a:gd name="connsiteX51" fmla="*/ 1712686 w 2039257"/>
              <a:gd name="connsiteY51" fmla="*/ 283028 h 892628"/>
              <a:gd name="connsiteX52" fmla="*/ 1734457 w 2039257"/>
              <a:gd name="connsiteY52" fmla="*/ 297542 h 892628"/>
              <a:gd name="connsiteX53" fmla="*/ 1748971 w 2039257"/>
              <a:gd name="connsiteY53" fmla="*/ 341085 h 892628"/>
              <a:gd name="connsiteX54" fmla="*/ 1763486 w 2039257"/>
              <a:gd name="connsiteY54" fmla="*/ 406400 h 892628"/>
              <a:gd name="connsiteX55" fmla="*/ 1792514 w 2039257"/>
              <a:gd name="connsiteY55" fmla="*/ 449942 h 892628"/>
              <a:gd name="connsiteX56" fmla="*/ 1828800 w 2039257"/>
              <a:gd name="connsiteY56" fmla="*/ 493485 h 892628"/>
              <a:gd name="connsiteX57" fmla="*/ 1923143 w 2039257"/>
              <a:gd name="connsiteY57" fmla="*/ 515257 h 892628"/>
              <a:gd name="connsiteX58" fmla="*/ 2002971 w 2039257"/>
              <a:gd name="connsiteY58" fmla="*/ 508000 h 892628"/>
              <a:gd name="connsiteX59" fmla="*/ 2032000 w 2039257"/>
              <a:gd name="connsiteY59" fmla="*/ 515257 h 892628"/>
              <a:gd name="connsiteX60" fmla="*/ 2039257 w 2039257"/>
              <a:gd name="connsiteY60" fmla="*/ 537028 h 892628"/>
              <a:gd name="connsiteX61" fmla="*/ 2010229 w 2039257"/>
              <a:gd name="connsiteY61" fmla="*/ 573314 h 892628"/>
              <a:gd name="connsiteX62" fmla="*/ 1952171 w 2039257"/>
              <a:gd name="connsiteY62" fmla="*/ 624114 h 892628"/>
              <a:gd name="connsiteX63" fmla="*/ 1937657 w 2039257"/>
              <a:gd name="connsiteY63" fmla="*/ 645885 h 892628"/>
              <a:gd name="connsiteX64" fmla="*/ 1908629 w 2039257"/>
              <a:gd name="connsiteY64" fmla="*/ 682171 h 892628"/>
              <a:gd name="connsiteX65" fmla="*/ 1901371 w 2039257"/>
              <a:gd name="connsiteY65" fmla="*/ 805542 h 892628"/>
              <a:gd name="connsiteX66" fmla="*/ 1698171 w 2039257"/>
              <a:gd name="connsiteY66" fmla="*/ 798285 h 892628"/>
              <a:gd name="connsiteX67" fmla="*/ 1654629 w 2039257"/>
              <a:gd name="connsiteY67" fmla="*/ 791028 h 892628"/>
              <a:gd name="connsiteX68" fmla="*/ 1589314 w 2039257"/>
              <a:gd name="connsiteY68" fmla="*/ 776514 h 892628"/>
              <a:gd name="connsiteX69" fmla="*/ 1358661 w 2039257"/>
              <a:gd name="connsiteY69" fmla="*/ 790843 h 892628"/>
              <a:gd name="connsiteX70" fmla="*/ 1264842 w 2039257"/>
              <a:gd name="connsiteY70" fmla="*/ 833830 h 892628"/>
              <a:gd name="connsiteX71" fmla="*/ 1243072 w 2039257"/>
              <a:gd name="connsiteY71" fmla="*/ 841088 h 892628"/>
              <a:gd name="connsiteX72" fmla="*/ 1201819 w 2039257"/>
              <a:gd name="connsiteY72" fmla="*/ 877967 h 892628"/>
              <a:gd name="connsiteX73" fmla="*/ 1162717 w 2039257"/>
              <a:gd name="connsiteY73" fmla="*/ 869746 h 892628"/>
              <a:gd name="connsiteX74" fmla="*/ 1104660 w 2039257"/>
              <a:gd name="connsiteY74" fmla="*/ 877004 h 892628"/>
              <a:gd name="connsiteX75" fmla="*/ 749060 w 2039257"/>
              <a:gd name="connsiteY75" fmla="*/ 870115 h 892628"/>
              <a:gd name="connsiteX76" fmla="*/ 595086 w 2039257"/>
              <a:gd name="connsiteY76" fmla="*/ 849085 h 892628"/>
              <a:gd name="connsiteX77" fmla="*/ 747486 w 2039257"/>
              <a:gd name="connsiteY77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039257" h="892628">
                <a:moveTo>
                  <a:pt x="747486" y="892628"/>
                </a:moveTo>
                <a:cubicBezTo>
                  <a:pt x="735391" y="887790"/>
                  <a:pt x="723104" y="883405"/>
                  <a:pt x="711200" y="878114"/>
                </a:cubicBezTo>
                <a:cubicBezTo>
                  <a:pt x="701314" y="873720"/>
                  <a:pt x="692115" y="867862"/>
                  <a:pt x="682171" y="863600"/>
                </a:cubicBezTo>
                <a:cubicBezTo>
                  <a:pt x="675140" y="860587"/>
                  <a:pt x="667242" y="859763"/>
                  <a:pt x="660400" y="856342"/>
                </a:cubicBezTo>
                <a:cubicBezTo>
                  <a:pt x="652599" y="852441"/>
                  <a:pt x="646202" y="846155"/>
                  <a:pt x="638629" y="841828"/>
                </a:cubicBezTo>
                <a:cubicBezTo>
                  <a:pt x="629236" y="836461"/>
                  <a:pt x="619645" y="831332"/>
                  <a:pt x="609600" y="827314"/>
                </a:cubicBezTo>
                <a:cubicBezTo>
                  <a:pt x="595395" y="821632"/>
                  <a:pt x="566057" y="812800"/>
                  <a:pt x="566057" y="812800"/>
                </a:cubicBezTo>
                <a:cubicBezTo>
                  <a:pt x="540724" y="787466"/>
                  <a:pt x="553708" y="804777"/>
                  <a:pt x="537029" y="754742"/>
                </a:cubicBezTo>
                <a:cubicBezTo>
                  <a:pt x="534610" y="747485"/>
                  <a:pt x="537028" y="735390"/>
                  <a:pt x="529771" y="732971"/>
                </a:cubicBezTo>
                <a:cubicBezTo>
                  <a:pt x="499726" y="722956"/>
                  <a:pt x="514365" y="729957"/>
                  <a:pt x="486229" y="711200"/>
                </a:cubicBezTo>
                <a:cubicBezTo>
                  <a:pt x="454781" y="713619"/>
                  <a:pt x="423211" y="714772"/>
                  <a:pt x="391886" y="718457"/>
                </a:cubicBezTo>
                <a:cubicBezTo>
                  <a:pt x="381980" y="719622"/>
                  <a:pt x="372637" y="723758"/>
                  <a:pt x="362857" y="725714"/>
                </a:cubicBezTo>
                <a:cubicBezTo>
                  <a:pt x="348428" y="728600"/>
                  <a:pt x="333828" y="730552"/>
                  <a:pt x="319314" y="732971"/>
                </a:cubicBezTo>
                <a:cubicBezTo>
                  <a:pt x="285447" y="730552"/>
                  <a:pt x="248820" y="739323"/>
                  <a:pt x="217714" y="725714"/>
                </a:cubicBezTo>
                <a:cubicBezTo>
                  <a:pt x="203697" y="719582"/>
                  <a:pt x="206911" y="697014"/>
                  <a:pt x="203200" y="682171"/>
                </a:cubicBezTo>
                <a:cubicBezTo>
                  <a:pt x="199911" y="669015"/>
                  <a:pt x="187319" y="615490"/>
                  <a:pt x="181429" y="609600"/>
                </a:cubicBezTo>
                <a:cubicBezTo>
                  <a:pt x="160747" y="588918"/>
                  <a:pt x="172607" y="598881"/>
                  <a:pt x="145143" y="580571"/>
                </a:cubicBezTo>
                <a:cubicBezTo>
                  <a:pt x="140305" y="573314"/>
                  <a:pt x="137193" y="564543"/>
                  <a:pt x="130629" y="558800"/>
                </a:cubicBezTo>
                <a:cubicBezTo>
                  <a:pt x="117501" y="547313"/>
                  <a:pt x="87086" y="529771"/>
                  <a:pt x="87086" y="529771"/>
                </a:cubicBezTo>
                <a:cubicBezTo>
                  <a:pt x="51044" y="475711"/>
                  <a:pt x="97370" y="542113"/>
                  <a:pt x="50800" y="486228"/>
                </a:cubicBezTo>
                <a:cubicBezTo>
                  <a:pt x="40911" y="474361"/>
                  <a:pt x="35847" y="458388"/>
                  <a:pt x="21771" y="449942"/>
                </a:cubicBezTo>
                <a:cubicBezTo>
                  <a:pt x="15212" y="446006"/>
                  <a:pt x="7257" y="445104"/>
                  <a:pt x="0" y="442685"/>
                </a:cubicBezTo>
                <a:cubicBezTo>
                  <a:pt x="70205" y="390033"/>
                  <a:pt x="-4617" y="441367"/>
                  <a:pt x="50800" y="413657"/>
                </a:cubicBezTo>
                <a:cubicBezTo>
                  <a:pt x="100917" y="388598"/>
                  <a:pt x="41185" y="406988"/>
                  <a:pt x="101600" y="391885"/>
                </a:cubicBezTo>
                <a:cubicBezTo>
                  <a:pt x="121298" y="378753"/>
                  <a:pt x="138321" y="369460"/>
                  <a:pt x="152400" y="348342"/>
                </a:cubicBezTo>
                <a:cubicBezTo>
                  <a:pt x="174505" y="315185"/>
                  <a:pt x="160747" y="332738"/>
                  <a:pt x="195943" y="297542"/>
                </a:cubicBezTo>
                <a:cubicBezTo>
                  <a:pt x="211994" y="281491"/>
                  <a:pt x="219277" y="271361"/>
                  <a:pt x="239486" y="261257"/>
                </a:cubicBezTo>
                <a:cubicBezTo>
                  <a:pt x="246328" y="257836"/>
                  <a:pt x="254000" y="256419"/>
                  <a:pt x="261257" y="254000"/>
                </a:cubicBezTo>
                <a:cubicBezTo>
                  <a:pt x="266095" y="249162"/>
                  <a:pt x="270078" y="243280"/>
                  <a:pt x="275771" y="239485"/>
                </a:cubicBezTo>
                <a:cubicBezTo>
                  <a:pt x="284772" y="233484"/>
                  <a:pt x="296489" y="231897"/>
                  <a:pt x="304800" y="224971"/>
                </a:cubicBezTo>
                <a:cubicBezTo>
                  <a:pt x="348571" y="188496"/>
                  <a:pt x="289101" y="213272"/>
                  <a:pt x="341086" y="195942"/>
                </a:cubicBezTo>
                <a:cubicBezTo>
                  <a:pt x="353839" y="157682"/>
                  <a:pt x="339914" y="188640"/>
                  <a:pt x="370114" y="152400"/>
                </a:cubicBezTo>
                <a:cubicBezTo>
                  <a:pt x="375698" y="145699"/>
                  <a:pt x="377233" y="135251"/>
                  <a:pt x="384629" y="130628"/>
                </a:cubicBezTo>
                <a:cubicBezTo>
                  <a:pt x="397603" y="122519"/>
                  <a:pt x="413657" y="120952"/>
                  <a:pt x="428171" y="116114"/>
                </a:cubicBezTo>
                <a:lnTo>
                  <a:pt x="493486" y="94342"/>
                </a:lnTo>
                <a:cubicBezTo>
                  <a:pt x="500743" y="91923"/>
                  <a:pt x="507712" y="88343"/>
                  <a:pt x="515257" y="87085"/>
                </a:cubicBezTo>
                <a:lnTo>
                  <a:pt x="602343" y="72571"/>
                </a:lnTo>
                <a:lnTo>
                  <a:pt x="645886" y="58057"/>
                </a:lnTo>
                <a:cubicBezTo>
                  <a:pt x="814552" y="1836"/>
                  <a:pt x="659954" y="50920"/>
                  <a:pt x="1132114" y="43542"/>
                </a:cubicBezTo>
                <a:cubicBezTo>
                  <a:pt x="1139371" y="41123"/>
                  <a:pt x="1147044" y="39706"/>
                  <a:pt x="1153886" y="36285"/>
                </a:cubicBezTo>
                <a:cubicBezTo>
                  <a:pt x="1185532" y="20462"/>
                  <a:pt x="1172390" y="11938"/>
                  <a:pt x="1219200" y="7257"/>
                </a:cubicBezTo>
                <a:lnTo>
                  <a:pt x="1291771" y="0"/>
                </a:lnTo>
                <a:cubicBezTo>
                  <a:pt x="1320800" y="2419"/>
                  <a:pt x="1350790" y="-539"/>
                  <a:pt x="1378857" y="7257"/>
                </a:cubicBezTo>
                <a:cubicBezTo>
                  <a:pt x="1423794" y="19739"/>
                  <a:pt x="1411752" y="31928"/>
                  <a:pt x="1436914" y="50800"/>
                </a:cubicBezTo>
                <a:cubicBezTo>
                  <a:pt x="1450869" y="61266"/>
                  <a:pt x="1468122" y="67493"/>
                  <a:pt x="1480457" y="79828"/>
                </a:cubicBezTo>
                <a:cubicBezTo>
                  <a:pt x="1508396" y="107767"/>
                  <a:pt x="1493689" y="95907"/>
                  <a:pt x="1524000" y="116114"/>
                </a:cubicBezTo>
                <a:cubicBezTo>
                  <a:pt x="1565596" y="178508"/>
                  <a:pt x="1510208" y="105079"/>
                  <a:pt x="1560286" y="145142"/>
                </a:cubicBezTo>
                <a:cubicBezTo>
                  <a:pt x="1567097" y="150591"/>
                  <a:pt x="1568633" y="160746"/>
                  <a:pt x="1574800" y="166914"/>
                </a:cubicBezTo>
                <a:cubicBezTo>
                  <a:pt x="1585058" y="177172"/>
                  <a:pt x="1614216" y="190250"/>
                  <a:pt x="1625600" y="195942"/>
                </a:cubicBezTo>
                <a:lnTo>
                  <a:pt x="1676400" y="246742"/>
                </a:lnTo>
                <a:lnTo>
                  <a:pt x="1698171" y="268514"/>
                </a:lnTo>
                <a:cubicBezTo>
                  <a:pt x="1703009" y="273352"/>
                  <a:pt x="1706993" y="279233"/>
                  <a:pt x="1712686" y="283028"/>
                </a:cubicBezTo>
                <a:lnTo>
                  <a:pt x="1734457" y="297542"/>
                </a:lnTo>
                <a:cubicBezTo>
                  <a:pt x="1739295" y="312056"/>
                  <a:pt x="1746456" y="325994"/>
                  <a:pt x="1748971" y="341085"/>
                </a:cubicBezTo>
                <a:cubicBezTo>
                  <a:pt x="1750940" y="352896"/>
                  <a:pt x="1754980" y="391089"/>
                  <a:pt x="1763486" y="406400"/>
                </a:cubicBezTo>
                <a:cubicBezTo>
                  <a:pt x="1771957" y="421649"/>
                  <a:pt x="1782838" y="435428"/>
                  <a:pt x="1792514" y="449942"/>
                </a:cubicBezTo>
                <a:cubicBezTo>
                  <a:pt x="1800333" y="461670"/>
                  <a:pt x="1815439" y="487412"/>
                  <a:pt x="1828800" y="493485"/>
                </a:cubicBezTo>
                <a:cubicBezTo>
                  <a:pt x="1842559" y="499739"/>
                  <a:pt x="1902088" y="511046"/>
                  <a:pt x="1923143" y="515257"/>
                </a:cubicBezTo>
                <a:cubicBezTo>
                  <a:pt x="1949752" y="512838"/>
                  <a:pt x="1976252" y="508000"/>
                  <a:pt x="2002971" y="508000"/>
                </a:cubicBezTo>
                <a:cubicBezTo>
                  <a:pt x="2012945" y="508000"/>
                  <a:pt x="2024211" y="509026"/>
                  <a:pt x="2032000" y="515257"/>
                </a:cubicBezTo>
                <a:cubicBezTo>
                  <a:pt x="2037973" y="520036"/>
                  <a:pt x="2036838" y="529771"/>
                  <a:pt x="2039257" y="537028"/>
                </a:cubicBezTo>
                <a:cubicBezTo>
                  <a:pt x="2026823" y="574332"/>
                  <a:pt x="2041123" y="546281"/>
                  <a:pt x="2010229" y="573314"/>
                </a:cubicBezTo>
                <a:cubicBezTo>
                  <a:pt x="1942308" y="632745"/>
                  <a:pt x="2001162" y="591455"/>
                  <a:pt x="1952171" y="624114"/>
                </a:cubicBezTo>
                <a:cubicBezTo>
                  <a:pt x="1947333" y="631371"/>
                  <a:pt x="1943105" y="639074"/>
                  <a:pt x="1937657" y="645885"/>
                </a:cubicBezTo>
                <a:cubicBezTo>
                  <a:pt x="1896295" y="697589"/>
                  <a:pt x="1953301" y="615163"/>
                  <a:pt x="1908629" y="682171"/>
                </a:cubicBezTo>
                <a:cubicBezTo>
                  <a:pt x="1906210" y="723295"/>
                  <a:pt x="1937440" y="785642"/>
                  <a:pt x="1901371" y="805542"/>
                </a:cubicBezTo>
                <a:cubicBezTo>
                  <a:pt x="1842027" y="838283"/>
                  <a:pt x="1765831" y="802265"/>
                  <a:pt x="1698171" y="798285"/>
                </a:cubicBezTo>
                <a:cubicBezTo>
                  <a:pt x="1683482" y="797421"/>
                  <a:pt x="1669106" y="793660"/>
                  <a:pt x="1654629" y="791028"/>
                </a:cubicBezTo>
                <a:cubicBezTo>
                  <a:pt x="1620846" y="784886"/>
                  <a:pt x="1620377" y="784280"/>
                  <a:pt x="1589314" y="776514"/>
                </a:cubicBezTo>
                <a:cubicBezTo>
                  <a:pt x="1504647" y="778933"/>
                  <a:pt x="1412740" y="781290"/>
                  <a:pt x="1358661" y="790843"/>
                </a:cubicBezTo>
                <a:cubicBezTo>
                  <a:pt x="1304582" y="800396"/>
                  <a:pt x="1284107" y="825456"/>
                  <a:pt x="1264842" y="833830"/>
                </a:cubicBezTo>
                <a:cubicBezTo>
                  <a:pt x="1245577" y="842204"/>
                  <a:pt x="1253576" y="833732"/>
                  <a:pt x="1243072" y="841088"/>
                </a:cubicBezTo>
                <a:cubicBezTo>
                  <a:pt x="1232568" y="848444"/>
                  <a:pt x="1213914" y="875548"/>
                  <a:pt x="1201819" y="877967"/>
                </a:cubicBezTo>
                <a:cubicBezTo>
                  <a:pt x="1189724" y="880386"/>
                  <a:pt x="1178910" y="869907"/>
                  <a:pt x="1162717" y="869746"/>
                </a:cubicBezTo>
                <a:cubicBezTo>
                  <a:pt x="1146524" y="869586"/>
                  <a:pt x="1173603" y="876943"/>
                  <a:pt x="1104660" y="877004"/>
                </a:cubicBezTo>
                <a:cubicBezTo>
                  <a:pt x="1035717" y="877065"/>
                  <a:pt x="867593" y="867696"/>
                  <a:pt x="749060" y="870115"/>
                </a:cubicBezTo>
                <a:cubicBezTo>
                  <a:pt x="657233" y="879298"/>
                  <a:pt x="677454" y="849085"/>
                  <a:pt x="595086" y="849085"/>
                </a:cubicBezTo>
                <a:lnTo>
                  <a:pt x="747486" y="892628"/>
                </a:lnTo>
                <a:close/>
              </a:path>
            </a:pathLst>
          </a:cu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811" tIns="49400" rIns="98811" bIns="49400" rtlCol="0" anchor="ctr"/>
          <a:lstStyle/>
          <a:p>
            <a:pPr algn="ctr" defTabSz="987743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9" name="Text Box 180"/>
          <p:cNvSpPr txBox="1">
            <a:spLocks noChangeArrowheads="1"/>
          </p:cNvSpPr>
          <p:nvPr/>
        </p:nvSpPr>
        <p:spPr bwMode="auto">
          <a:xfrm>
            <a:off x="5708196" y="2292873"/>
            <a:ext cx="742281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Arial" charset="0"/>
              </a:rPr>
              <a:t>Польша</a:t>
            </a:r>
          </a:p>
        </p:txBody>
      </p:sp>
      <p:sp>
        <p:nvSpPr>
          <p:cNvPr id="110" name="Полилиния 109"/>
          <p:cNvSpPr/>
          <p:nvPr/>
        </p:nvSpPr>
        <p:spPr>
          <a:xfrm>
            <a:off x="6376556" y="804064"/>
            <a:ext cx="1312310" cy="1213063"/>
          </a:xfrm>
          <a:custGeom>
            <a:avLst/>
            <a:gdLst>
              <a:gd name="connsiteX0" fmla="*/ 183357 w 1340644"/>
              <a:gd name="connsiteY0" fmla="*/ 150018 h 1126331"/>
              <a:gd name="connsiteX1" fmla="*/ 228600 w 1340644"/>
              <a:gd name="connsiteY1" fmla="*/ 171450 h 1126331"/>
              <a:gd name="connsiteX2" fmla="*/ 247650 w 1340644"/>
              <a:gd name="connsiteY2" fmla="*/ 183356 h 1126331"/>
              <a:gd name="connsiteX3" fmla="*/ 214313 w 1340644"/>
              <a:gd name="connsiteY3" fmla="*/ 207168 h 1126331"/>
              <a:gd name="connsiteX4" fmla="*/ 150019 w 1340644"/>
              <a:gd name="connsiteY4" fmla="*/ 233362 h 1126331"/>
              <a:gd name="connsiteX5" fmla="*/ 164307 w 1340644"/>
              <a:gd name="connsiteY5" fmla="*/ 276225 h 1126331"/>
              <a:gd name="connsiteX6" fmla="*/ 173832 w 1340644"/>
              <a:gd name="connsiteY6" fmla="*/ 304800 h 1126331"/>
              <a:gd name="connsiteX7" fmla="*/ 226219 w 1340644"/>
              <a:gd name="connsiteY7" fmla="*/ 316706 h 1126331"/>
              <a:gd name="connsiteX8" fmla="*/ 297657 w 1340644"/>
              <a:gd name="connsiteY8" fmla="*/ 283368 h 1126331"/>
              <a:gd name="connsiteX9" fmla="*/ 319088 w 1340644"/>
              <a:gd name="connsiteY9" fmla="*/ 280987 h 1126331"/>
              <a:gd name="connsiteX10" fmla="*/ 395288 w 1340644"/>
              <a:gd name="connsiteY10" fmla="*/ 271462 h 1126331"/>
              <a:gd name="connsiteX11" fmla="*/ 471488 w 1340644"/>
              <a:gd name="connsiteY11" fmla="*/ 266700 h 1126331"/>
              <a:gd name="connsiteX12" fmla="*/ 495300 w 1340644"/>
              <a:gd name="connsiteY12" fmla="*/ 264318 h 1126331"/>
              <a:gd name="connsiteX13" fmla="*/ 564357 w 1340644"/>
              <a:gd name="connsiteY13" fmla="*/ 261937 h 1126331"/>
              <a:gd name="connsiteX14" fmla="*/ 604838 w 1340644"/>
              <a:gd name="connsiteY14" fmla="*/ 288131 h 1126331"/>
              <a:gd name="connsiteX15" fmla="*/ 581025 w 1340644"/>
              <a:gd name="connsiteY15" fmla="*/ 326231 h 1126331"/>
              <a:gd name="connsiteX16" fmla="*/ 588169 w 1340644"/>
              <a:gd name="connsiteY16" fmla="*/ 347662 h 1126331"/>
              <a:gd name="connsiteX17" fmla="*/ 597694 w 1340644"/>
              <a:gd name="connsiteY17" fmla="*/ 397668 h 1126331"/>
              <a:gd name="connsiteX18" fmla="*/ 604838 w 1340644"/>
              <a:gd name="connsiteY18" fmla="*/ 454818 h 1126331"/>
              <a:gd name="connsiteX19" fmla="*/ 569119 w 1340644"/>
              <a:gd name="connsiteY19" fmla="*/ 497681 h 1126331"/>
              <a:gd name="connsiteX20" fmla="*/ 550069 w 1340644"/>
              <a:gd name="connsiteY20" fmla="*/ 504825 h 1126331"/>
              <a:gd name="connsiteX21" fmla="*/ 447675 w 1340644"/>
              <a:gd name="connsiteY21" fmla="*/ 514350 h 1126331"/>
              <a:gd name="connsiteX22" fmla="*/ 411957 w 1340644"/>
              <a:gd name="connsiteY22" fmla="*/ 497681 h 1126331"/>
              <a:gd name="connsiteX23" fmla="*/ 345282 w 1340644"/>
              <a:gd name="connsiteY23" fmla="*/ 447675 h 1126331"/>
              <a:gd name="connsiteX24" fmla="*/ 300038 w 1340644"/>
              <a:gd name="connsiteY24" fmla="*/ 402431 h 1126331"/>
              <a:gd name="connsiteX25" fmla="*/ 226219 w 1340644"/>
              <a:gd name="connsiteY25" fmla="*/ 390525 h 1126331"/>
              <a:gd name="connsiteX26" fmla="*/ 142875 w 1340644"/>
              <a:gd name="connsiteY26" fmla="*/ 414337 h 1126331"/>
              <a:gd name="connsiteX27" fmla="*/ 121444 w 1340644"/>
              <a:gd name="connsiteY27" fmla="*/ 421481 h 1126331"/>
              <a:gd name="connsiteX28" fmla="*/ 100013 w 1340644"/>
              <a:gd name="connsiteY28" fmla="*/ 438150 h 1126331"/>
              <a:gd name="connsiteX29" fmla="*/ 83344 w 1340644"/>
              <a:gd name="connsiteY29" fmla="*/ 500062 h 1126331"/>
              <a:gd name="connsiteX30" fmla="*/ 40482 w 1340644"/>
              <a:gd name="connsiteY30" fmla="*/ 542925 h 1126331"/>
              <a:gd name="connsiteX31" fmla="*/ 4763 w 1340644"/>
              <a:gd name="connsiteY31" fmla="*/ 578643 h 1126331"/>
              <a:gd name="connsiteX32" fmla="*/ 4763 w 1340644"/>
              <a:gd name="connsiteY32" fmla="*/ 633412 h 1126331"/>
              <a:gd name="connsiteX33" fmla="*/ 7144 w 1340644"/>
              <a:gd name="connsiteY33" fmla="*/ 685800 h 1126331"/>
              <a:gd name="connsiteX34" fmla="*/ 23813 w 1340644"/>
              <a:gd name="connsiteY34" fmla="*/ 719137 h 1126331"/>
              <a:gd name="connsiteX35" fmla="*/ 19050 w 1340644"/>
              <a:gd name="connsiteY35" fmla="*/ 742950 h 1126331"/>
              <a:gd name="connsiteX36" fmla="*/ 0 w 1340644"/>
              <a:gd name="connsiteY36" fmla="*/ 802481 h 1126331"/>
              <a:gd name="connsiteX37" fmla="*/ 16669 w 1340644"/>
              <a:gd name="connsiteY37" fmla="*/ 823912 h 1126331"/>
              <a:gd name="connsiteX38" fmla="*/ 35719 w 1340644"/>
              <a:gd name="connsiteY38" fmla="*/ 840581 h 1126331"/>
              <a:gd name="connsiteX39" fmla="*/ 73819 w 1340644"/>
              <a:gd name="connsiteY39" fmla="*/ 864393 h 1126331"/>
              <a:gd name="connsiteX40" fmla="*/ 138113 w 1340644"/>
              <a:gd name="connsiteY40" fmla="*/ 876300 h 1126331"/>
              <a:gd name="connsiteX41" fmla="*/ 171450 w 1340644"/>
              <a:gd name="connsiteY41" fmla="*/ 897731 h 1126331"/>
              <a:gd name="connsiteX42" fmla="*/ 200025 w 1340644"/>
              <a:gd name="connsiteY42" fmla="*/ 907256 h 1126331"/>
              <a:gd name="connsiteX43" fmla="*/ 235744 w 1340644"/>
              <a:gd name="connsiteY43" fmla="*/ 909637 h 1126331"/>
              <a:gd name="connsiteX44" fmla="*/ 292894 w 1340644"/>
              <a:gd name="connsiteY44" fmla="*/ 912018 h 1126331"/>
              <a:gd name="connsiteX45" fmla="*/ 311944 w 1340644"/>
              <a:gd name="connsiteY45" fmla="*/ 919162 h 1126331"/>
              <a:gd name="connsiteX46" fmla="*/ 352425 w 1340644"/>
              <a:gd name="connsiteY46" fmla="*/ 933450 h 1126331"/>
              <a:gd name="connsiteX47" fmla="*/ 361950 w 1340644"/>
              <a:gd name="connsiteY47" fmla="*/ 947737 h 1126331"/>
              <a:gd name="connsiteX48" fmla="*/ 345282 w 1340644"/>
              <a:gd name="connsiteY48" fmla="*/ 964406 h 1126331"/>
              <a:gd name="connsiteX49" fmla="*/ 323850 w 1340644"/>
              <a:gd name="connsiteY49" fmla="*/ 971550 h 1126331"/>
              <a:gd name="connsiteX50" fmla="*/ 314325 w 1340644"/>
              <a:gd name="connsiteY50" fmla="*/ 1021556 h 1126331"/>
              <a:gd name="connsiteX51" fmla="*/ 352425 w 1340644"/>
              <a:gd name="connsiteY51" fmla="*/ 1028700 h 1126331"/>
              <a:gd name="connsiteX52" fmla="*/ 423863 w 1340644"/>
              <a:gd name="connsiteY52" fmla="*/ 1040606 h 1126331"/>
              <a:gd name="connsiteX53" fmla="*/ 469107 w 1340644"/>
              <a:gd name="connsiteY53" fmla="*/ 1064418 h 1126331"/>
              <a:gd name="connsiteX54" fmla="*/ 490538 w 1340644"/>
              <a:gd name="connsiteY54" fmla="*/ 1126331 h 1126331"/>
              <a:gd name="connsiteX55" fmla="*/ 523875 w 1340644"/>
              <a:gd name="connsiteY55" fmla="*/ 1126331 h 1126331"/>
              <a:gd name="connsiteX56" fmla="*/ 554832 w 1340644"/>
              <a:gd name="connsiteY56" fmla="*/ 1126331 h 1126331"/>
              <a:gd name="connsiteX57" fmla="*/ 626269 w 1340644"/>
              <a:gd name="connsiteY57" fmla="*/ 1119187 h 1126331"/>
              <a:gd name="connsiteX58" fmla="*/ 673894 w 1340644"/>
              <a:gd name="connsiteY58" fmla="*/ 1119187 h 1126331"/>
              <a:gd name="connsiteX59" fmla="*/ 716757 w 1340644"/>
              <a:gd name="connsiteY59" fmla="*/ 1116806 h 1126331"/>
              <a:gd name="connsiteX60" fmla="*/ 747713 w 1340644"/>
              <a:gd name="connsiteY60" fmla="*/ 1104900 h 1126331"/>
              <a:gd name="connsiteX61" fmla="*/ 823913 w 1340644"/>
              <a:gd name="connsiteY61" fmla="*/ 1064418 h 1126331"/>
              <a:gd name="connsiteX62" fmla="*/ 888207 w 1340644"/>
              <a:gd name="connsiteY62" fmla="*/ 1033462 h 1126331"/>
              <a:gd name="connsiteX63" fmla="*/ 912019 w 1340644"/>
              <a:gd name="connsiteY63" fmla="*/ 1064418 h 1126331"/>
              <a:gd name="connsiteX64" fmla="*/ 933450 w 1340644"/>
              <a:gd name="connsiteY64" fmla="*/ 1062037 h 1126331"/>
              <a:gd name="connsiteX65" fmla="*/ 897732 w 1340644"/>
              <a:gd name="connsiteY65" fmla="*/ 1026318 h 1126331"/>
              <a:gd name="connsiteX66" fmla="*/ 897732 w 1340644"/>
              <a:gd name="connsiteY66" fmla="*/ 1002506 h 1126331"/>
              <a:gd name="connsiteX67" fmla="*/ 909638 w 1340644"/>
              <a:gd name="connsiteY67" fmla="*/ 971550 h 1126331"/>
              <a:gd name="connsiteX68" fmla="*/ 919163 w 1340644"/>
              <a:gd name="connsiteY68" fmla="*/ 940593 h 1126331"/>
              <a:gd name="connsiteX69" fmla="*/ 947738 w 1340644"/>
              <a:gd name="connsiteY69" fmla="*/ 900112 h 1126331"/>
              <a:gd name="connsiteX70" fmla="*/ 988219 w 1340644"/>
              <a:gd name="connsiteY70" fmla="*/ 895350 h 1126331"/>
              <a:gd name="connsiteX71" fmla="*/ 1009650 w 1340644"/>
              <a:gd name="connsiteY71" fmla="*/ 890587 h 1126331"/>
              <a:gd name="connsiteX72" fmla="*/ 1016794 w 1340644"/>
              <a:gd name="connsiteY72" fmla="*/ 885825 h 1126331"/>
              <a:gd name="connsiteX73" fmla="*/ 1026319 w 1340644"/>
              <a:gd name="connsiteY73" fmla="*/ 883443 h 1126331"/>
              <a:gd name="connsiteX74" fmla="*/ 1054894 w 1340644"/>
              <a:gd name="connsiteY74" fmla="*/ 876300 h 1126331"/>
              <a:gd name="connsiteX75" fmla="*/ 1083469 w 1340644"/>
              <a:gd name="connsiteY75" fmla="*/ 871537 h 1126331"/>
              <a:gd name="connsiteX76" fmla="*/ 1083469 w 1340644"/>
              <a:gd name="connsiteY76" fmla="*/ 871537 h 1126331"/>
              <a:gd name="connsiteX77" fmla="*/ 1066800 w 1340644"/>
              <a:gd name="connsiteY77" fmla="*/ 807243 h 1126331"/>
              <a:gd name="connsiteX78" fmla="*/ 1031082 w 1340644"/>
              <a:gd name="connsiteY78" fmla="*/ 804862 h 1126331"/>
              <a:gd name="connsiteX79" fmla="*/ 1040607 w 1340644"/>
              <a:gd name="connsiteY79" fmla="*/ 776287 h 1126331"/>
              <a:gd name="connsiteX80" fmla="*/ 1050132 w 1340644"/>
              <a:gd name="connsiteY80" fmla="*/ 764381 h 1126331"/>
              <a:gd name="connsiteX81" fmla="*/ 1083469 w 1340644"/>
              <a:gd name="connsiteY81" fmla="*/ 735806 h 1126331"/>
              <a:gd name="connsiteX82" fmla="*/ 1116807 w 1340644"/>
              <a:gd name="connsiteY82" fmla="*/ 721518 h 1126331"/>
              <a:gd name="connsiteX83" fmla="*/ 1166813 w 1340644"/>
              <a:gd name="connsiteY83" fmla="*/ 719137 h 1126331"/>
              <a:gd name="connsiteX84" fmla="*/ 1216819 w 1340644"/>
              <a:gd name="connsiteY84" fmla="*/ 726281 h 1126331"/>
              <a:gd name="connsiteX85" fmla="*/ 1235869 w 1340644"/>
              <a:gd name="connsiteY85" fmla="*/ 719137 h 1126331"/>
              <a:gd name="connsiteX86" fmla="*/ 1271588 w 1340644"/>
              <a:gd name="connsiteY86" fmla="*/ 683418 h 1126331"/>
              <a:gd name="connsiteX87" fmla="*/ 1300163 w 1340644"/>
              <a:gd name="connsiteY87" fmla="*/ 666750 h 1126331"/>
              <a:gd name="connsiteX88" fmla="*/ 1340644 w 1340644"/>
              <a:gd name="connsiteY88" fmla="*/ 638175 h 1126331"/>
              <a:gd name="connsiteX89" fmla="*/ 1316832 w 1340644"/>
              <a:gd name="connsiteY89" fmla="*/ 597693 h 1126331"/>
              <a:gd name="connsiteX90" fmla="*/ 1281113 w 1340644"/>
              <a:gd name="connsiteY90" fmla="*/ 547687 h 1126331"/>
              <a:gd name="connsiteX91" fmla="*/ 1243013 w 1340644"/>
              <a:gd name="connsiteY91" fmla="*/ 523875 h 1126331"/>
              <a:gd name="connsiteX92" fmla="*/ 1223963 w 1340644"/>
              <a:gd name="connsiteY92" fmla="*/ 492918 h 1126331"/>
              <a:gd name="connsiteX93" fmla="*/ 1221582 w 1340644"/>
              <a:gd name="connsiteY93" fmla="*/ 461962 h 1126331"/>
              <a:gd name="connsiteX94" fmla="*/ 1221582 w 1340644"/>
              <a:gd name="connsiteY94" fmla="*/ 433387 h 1126331"/>
              <a:gd name="connsiteX95" fmla="*/ 1176338 w 1340644"/>
              <a:gd name="connsiteY95" fmla="*/ 404812 h 1126331"/>
              <a:gd name="connsiteX96" fmla="*/ 1147763 w 1340644"/>
              <a:gd name="connsiteY96" fmla="*/ 390525 h 1126331"/>
              <a:gd name="connsiteX97" fmla="*/ 1143000 w 1340644"/>
              <a:gd name="connsiteY97" fmla="*/ 347662 h 1126331"/>
              <a:gd name="connsiteX98" fmla="*/ 1173957 w 1340644"/>
              <a:gd name="connsiteY98" fmla="*/ 330993 h 1126331"/>
              <a:gd name="connsiteX99" fmla="*/ 1193007 w 1340644"/>
              <a:gd name="connsiteY99" fmla="*/ 314325 h 1126331"/>
              <a:gd name="connsiteX100" fmla="*/ 1193007 w 1340644"/>
              <a:gd name="connsiteY100" fmla="*/ 271462 h 1126331"/>
              <a:gd name="connsiteX101" fmla="*/ 1138238 w 1340644"/>
              <a:gd name="connsiteY101" fmla="*/ 238125 h 1126331"/>
              <a:gd name="connsiteX102" fmla="*/ 1085850 w 1340644"/>
              <a:gd name="connsiteY102" fmla="*/ 209550 h 1126331"/>
              <a:gd name="connsiteX103" fmla="*/ 1033463 w 1340644"/>
              <a:gd name="connsiteY103" fmla="*/ 173831 h 1126331"/>
              <a:gd name="connsiteX104" fmla="*/ 1023938 w 1340644"/>
              <a:gd name="connsiteY104" fmla="*/ 138112 h 1126331"/>
              <a:gd name="connsiteX105" fmla="*/ 1035844 w 1340644"/>
              <a:gd name="connsiteY105" fmla="*/ 116681 h 1126331"/>
              <a:gd name="connsiteX106" fmla="*/ 1107282 w 1340644"/>
              <a:gd name="connsiteY106" fmla="*/ 102393 h 1126331"/>
              <a:gd name="connsiteX107" fmla="*/ 1157288 w 1340644"/>
              <a:gd name="connsiteY107" fmla="*/ 92868 h 1126331"/>
              <a:gd name="connsiteX108" fmla="*/ 1166813 w 1340644"/>
              <a:gd name="connsiteY108" fmla="*/ 66675 h 1126331"/>
              <a:gd name="connsiteX109" fmla="*/ 1178719 w 1340644"/>
              <a:gd name="connsiteY109" fmla="*/ 23812 h 1126331"/>
              <a:gd name="connsiteX110" fmla="*/ 1081088 w 1340644"/>
              <a:gd name="connsiteY110" fmla="*/ 14287 h 1126331"/>
              <a:gd name="connsiteX111" fmla="*/ 933450 w 1340644"/>
              <a:gd name="connsiteY111" fmla="*/ 7143 h 1126331"/>
              <a:gd name="connsiteX112" fmla="*/ 828675 w 1340644"/>
              <a:gd name="connsiteY112" fmla="*/ 0 h 1126331"/>
              <a:gd name="connsiteX113" fmla="*/ 716757 w 1340644"/>
              <a:gd name="connsiteY113" fmla="*/ 14287 h 1126331"/>
              <a:gd name="connsiteX114" fmla="*/ 628650 w 1340644"/>
              <a:gd name="connsiteY114" fmla="*/ 26193 h 1126331"/>
              <a:gd name="connsiteX115" fmla="*/ 581025 w 1340644"/>
              <a:gd name="connsiteY115" fmla="*/ 45243 h 1126331"/>
              <a:gd name="connsiteX116" fmla="*/ 559594 w 1340644"/>
              <a:gd name="connsiteY116" fmla="*/ 47625 h 1126331"/>
              <a:gd name="connsiteX117" fmla="*/ 547688 w 1340644"/>
              <a:gd name="connsiteY117" fmla="*/ 54768 h 1126331"/>
              <a:gd name="connsiteX118" fmla="*/ 533400 w 1340644"/>
              <a:gd name="connsiteY118" fmla="*/ 57150 h 1126331"/>
              <a:gd name="connsiteX119" fmla="*/ 514350 w 1340644"/>
              <a:gd name="connsiteY119" fmla="*/ 66675 h 1126331"/>
              <a:gd name="connsiteX120" fmla="*/ 481013 w 1340644"/>
              <a:gd name="connsiteY120" fmla="*/ 73818 h 1126331"/>
              <a:gd name="connsiteX121" fmla="*/ 423863 w 1340644"/>
              <a:gd name="connsiteY121" fmla="*/ 90487 h 1126331"/>
              <a:gd name="connsiteX122" fmla="*/ 361950 w 1340644"/>
              <a:gd name="connsiteY122" fmla="*/ 104775 h 1126331"/>
              <a:gd name="connsiteX123" fmla="*/ 340519 w 1340644"/>
              <a:gd name="connsiteY123" fmla="*/ 109537 h 1126331"/>
              <a:gd name="connsiteX124" fmla="*/ 290513 w 1340644"/>
              <a:gd name="connsiteY124" fmla="*/ 116681 h 1126331"/>
              <a:gd name="connsiteX125" fmla="*/ 257175 w 1340644"/>
              <a:gd name="connsiteY125" fmla="*/ 121443 h 1126331"/>
              <a:gd name="connsiteX126" fmla="*/ 183357 w 1340644"/>
              <a:gd name="connsiteY126" fmla="*/ 150018 h 112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340644" h="1126331">
                <a:moveTo>
                  <a:pt x="183357" y="150018"/>
                </a:moveTo>
                <a:lnTo>
                  <a:pt x="228600" y="171450"/>
                </a:lnTo>
                <a:lnTo>
                  <a:pt x="247650" y="183356"/>
                </a:lnTo>
                <a:lnTo>
                  <a:pt x="214313" y="207168"/>
                </a:lnTo>
                <a:lnTo>
                  <a:pt x="150019" y="233362"/>
                </a:lnTo>
                <a:lnTo>
                  <a:pt x="164307" y="276225"/>
                </a:lnTo>
                <a:lnTo>
                  <a:pt x="173832" y="304800"/>
                </a:lnTo>
                <a:lnTo>
                  <a:pt x="226219" y="316706"/>
                </a:lnTo>
                <a:lnTo>
                  <a:pt x="297657" y="283368"/>
                </a:lnTo>
                <a:lnTo>
                  <a:pt x="319088" y="280987"/>
                </a:lnTo>
                <a:lnTo>
                  <a:pt x="395288" y="271462"/>
                </a:lnTo>
                <a:lnTo>
                  <a:pt x="471488" y="266700"/>
                </a:lnTo>
                <a:lnTo>
                  <a:pt x="495300" y="264318"/>
                </a:lnTo>
                <a:lnTo>
                  <a:pt x="564357" y="261937"/>
                </a:lnTo>
                <a:lnTo>
                  <a:pt x="604838" y="288131"/>
                </a:lnTo>
                <a:lnTo>
                  <a:pt x="581025" y="326231"/>
                </a:lnTo>
                <a:lnTo>
                  <a:pt x="588169" y="347662"/>
                </a:lnTo>
                <a:lnTo>
                  <a:pt x="597694" y="397668"/>
                </a:lnTo>
                <a:lnTo>
                  <a:pt x="604838" y="454818"/>
                </a:lnTo>
                <a:lnTo>
                  <a:pt x="569119" y="497681"/>
                </a:lnTo>
                <a:lnTo>
                  <a:pt x="550069" y="504825"/>
                </a:lnTo>
                <a:lnTo>
                  <a:pt x="447675" y="514350"/>
                </a:lnTo>
                <a:lnTo>
                  <a:pt x="411957" y="497681"/>
                </a:lnTo>
                <a:lnTo>
                  <a:pt x="345282" y="447675"/>
                </a:lnTo>
                <a:lnTo>
                  <a:pt x="300038" y="402431"/>
                </a:lnTo>
                <a:lnTo>
                  <a:pt x="226219" y="390525"/>
                </a:lnTo>
                <a:lnTo>
                  <a:pt x="142875" y="414337"/>
                </a:lnTo>
                <a:lnTo>
                  <a:pt x="121444" y="421481"/>
                </a:lnTo>
                <a:lnTo>
                  <a:pt x="100013" y="438150"/>
                </a:lnTo>
                <a:lnTo>
                  <a:pt x="83344" y="500062"/>
                </a:lnTo>
                <a:lnTo>
                  <a:pt x="40482" y="542925"/>
                </a:lnTo>
                <a:lnTo>
                  <a:pt x="4763" y="578643"/>
                </a:lnTo>
                <a:lnTo>
                  <a:pt x="4763" y="633412"/>
                </a:lnTo>
                <a:lnTo>
                  <a:pt x="7144" y="685800"/>
                </a:lnTo>
                <a:lnTo>
                  <a:pt x="23813" y="719137"/>
                </a:lnTo>
                <a:lnTo>
                  <a:pt x="19050" y="742950"/>
                </a:lnTo>
                <a:lnTo>
                  <a:pt x="0" y="802481"/>
                </a:lnTo>
                <a:lnTo>
                  <a:pt x="16669" y="823912"/>
                </a:lnTo>
                <a:lnTo>
                  <a:pt x="35719" y="840581"/>
                </a:lnTo>
                <a:lnTo>
                  <a:pt x="73819" y="864393"/>
                </a:lnTo>
                <a:lnTo>
                  <a:pt x="138113" y="876300"/>
                </a:lnTo>
                <a:lnTo>
                  <a:pt x="171450" y="897731"/>
                </a:lnTo>
                <a:lnTo>
                  <a:pt x="200025" y="907256"/>
                </a:lnTo>
                <a:lnTo>
                  <a:pt x="235744" y="909637"/>
                </a:lnTo>
                <a:lnTo>
                  <a:pt x="292894" y="912018"/>
                </a:lnTo>
                <a:lnTo>
                  <a:pt x="311944" y="919162"/>
                </a:lnTo>
                <a:lnTo>
                  <a:pt x="352425" y="933450"/>
                </a:lnTo>
                <a:lnTo>
                  <a:pt x="361950" y="947737"/>
                </a:lnTo>
                <a:cubicBezTo>
                  <a:pt x="347147" y="965009"/>
                  <a:pt x="354981" y="964406"/>
                  <a:pt x="345282" y="964406"/>
                </a:cubicBezTo>
                <a:lnTo>
                  <a:pt x="323850" y="971550"/>
                </a:lnTo>
                <a:lnTo>
                  <a:pt x="314325" y="1021556"/>
                </a:lnTo>
                <a:lnTo>
                  <a:pt x="352425" y="1028700"/>
                </a:lnTo>
                <a:lnTo>
                  <a:pt x="423863" y="1040606"/>
                </a:lnTo>
                <a:lnTo>
                  <a:pt x="469107" y="1064418"/>
                </a:lnTo>
                <a:lnTo>
                  <a:pt x="490538" y="1126331"/>
                </a:lnTo>
                <a:lnTo>
                  <a:pt x="523875" y="1126331"/>
                </a:lnTo>
                <a:lnTo>
                  <a:pt x="554832" y="1126331"/>
                </a:lnTo>
                <a:lnTo>
                  <a:pt x="626269" y="1119187"/>
                </a:lnTo>
                <a:lnTo>
                  <a:pt x="673894" y="1119187"/>
                </a:lnTo>
                <a:lnTo>
                  <a:pt x="716757" y="1116806"/>
                </a:lnTo>
                <a:lnTo>
                  <a:pt x="747713" y="1104900"/>
                </a:lnTo>
                <a:lnTo>
                  <a:pt x="823913" y="1064418"/>
                </a:lnTo>
                <a:lnTo>
                  <a:pt x="888207" y="1033462"/>
                </a:lnTo>
                <a:lnTo>
                  <a:pt x="912019" y="1064418"/>
                </a:lnTo>
                <a:lnTo>
                  <a:pt x="933450" y="1062037"/>
                </a:lnTo>
                <a:lnTo>
                  <a:pt x="897732" y="1026318"/>
                </a:lnTo>
                <a:lnTo>
                  <a:pt x="897732" y="1002506"/>
                </a:lnTo>
                <a:lnTo>
                  <a:pt x="909638" y="971550"/>
                </a:lnTo>
                <a:lnTo>
                  <a:pt x="919163" y="940593"/>
                </a:lnTo>
                <a:lnTo>
                  <a:pt x="947738" y="900112"/>
                </a:lnTo>
                <a:lnTo>
                  <a:pt x="988219" y="895350"/>
                </a:lnTo>
                <a:cubicBezTo>
                  <a:pt x="995363" y="893762"/>
                  <a:pt x="1002708" y="892901"/>
                  <a:pt x="1009650" y="890587"/>
                </a:cubicBezTo>
                <a:cubicBezTo>
                  <a:pt x="1012365" y="889682"/>
                  <a:pt x="1014164" y="886952"/>
                  <a:pt x="1016794" y="885825"/>
                </a:cubicBezTo>
                <a:cubicBezTo>
                  <a:pt x="1019802" y="884536"/>
                  <a:pt x="1026319" y="883443"/>
                  <a:pt x="1026319" y="883443"/>
                </a:cubicBezTo>
                <a:lnTo>
                  <a:pt x="1054894" y="876300"/>
                </a:lnTo>
                <a:cubicBezTo>
                  <a:pt x="1078650" y="871020"/>
                  <a:pt x="1069007" y="871537"/>
                  <a:pt x="1083469" y="871537"/>
                </a:cubicBezTo>
                <a:lnTo>
                  <a:pt x="1083469" y="871537"/>
                </a:lnTo>
                <a:lnTo>
                  <a:pt x="1066800" y="807243"/>
                </a:lnTo>
                <a:lnTo>
                  <a:pt x="1031082" y="804862"/>
                </a:lnTo>
                <a:cubicBezTo>
                  <a:pt x="1041197" y="779576"/>
                  <a:pt x="1040607" y="789599"/>
                  <a:pt x="1040607" y="776287"/>
                </a:cubicBezTo>
                <a:lnTo>
                  <a:pt x="1050132" y="764381"/>
                </a:lnTo>
                <a:lnTo>
                  <a:pt x="1083469" y="735806"/>
                </a:lnTo>
                <a:lnTo>
                  <a:pt x="1116807" y="721518"/>
                </a:lnTo>
                <a:lnTo>
                  <a:pt x="1166813" y="719137"/>
                </a:lnTo>
                <a:lnTo>
                  <a:pt x="1216819" y="726281"/>
                </a:lnTo>
                <a:lnTo>
                  <a:pt x="1235869" y="719137"/>
                </a:lnTo>
                <a:lnTo>
                  <a:pt x="1271588" y="683418"/>
                </a:lnTo>
                <a:lnTo>
                  <a:pt x="1300163" y="666750"/>
                </a:lnTo>
                <a:lnTo>
                  <a:pt x="1340644" y="638175"/>
                </a:lnTo>
                <a:lnTo>
                  <a:pt x="1316832" y="597693"/>
                </a:lnTo>
                <a:lnTo>
                  <a:pt x="1281113" y="547687"/>
                </a:lnTo>
                <a:lnTo>
                  <a:pt x="1243013" y="523875"/>
                </a:lnTo>
                <a:lnTo>
                  <a:pt x="1223963" y="492918"/>
                </a:lnTo>
                <a:lnTo>
                  <a:pt x="1221582" y="461962"/>
                </a:lnTo>
                <a:lnTo>
                  <a:pt x="1221582" y="433387"/>
                </a:lnTo>
                <a:lnTo>
                  <a:pt x="1176338" y="404812"/>
                </a:lnTo>
                <a:lnTo>
                  <a:pt x="1147763" y="390525"/>
                </a:lnTo>
                <a:lnTo>
                  <a:pt x="1143000" y="347662"/>
                </a:lnTo>
                <a:lnTo>
                  <a:pt x="1173957" y="330993"/>
                </a:lnTo>
                <a:lnTo>
                  <a:pt x="1193007" y="314325"/>
                </a:lnTo>
                <a:lnTo>
                  <a:pt x="1193007" y="271462"/>
                </a:lnTo>
                <a:lnTo>
                  <a:pt x="1138238" y="238125"/>
                </a:lnTo>
                <a:lnTo>
                  <a:pt x="1085850" y="209550"/>
                </a:lnTo>
                <a:lnTo>
                  <a:pt x="1033463" y="173831"/>
                </a:lnTo>
                <a:lnTo>
                  <a:pt x="1023938" y="138112"/>
                </a:lnTo>
                <a:lnTo>
                  <a:pt x="1035844" y="116681"/>
                </a:lnTo>
                <a:lnTo>
                  <a:pt x="1107282" y="102393"/>
                </a:lnTo>
                <a:lnTo>
                  <a:pt x="1157288" y="92868"/>
                </a:lnTo>
                <a:lnTo>
                  <a:pt x="1166813" y="66675"/>
                </a:lnTo>
                <a:lnTo>
                  <a:pt x="1178719" y="23812"/>
                </a:lnTo>
                <a:lnTo>
                  <a:pt x="1081088" y="14287"/>
                </a:lnTo>
                <a:lnTo>
                  <a:pt x="933450" y="7143"/>
                </a:lnTo>
                <a:lnTo>
                  <a:pt x="828675" y="0"/>
                </a:lnTo>
                <a:lnTo>
                  <a:pt x="716757" y="14287"/>
                </a:lnTo>
                <a:lnTo>
                  <a:pt x="628650" y="26193"/>
                </a:lnTo>
                <a:lnTo>
                  <a:pt x="581025" y="45243"/>
                </a:lnTo>
                <a:cubicBezTo>
                  <a:pt x="573881" y="46037"/>
                  <a:pt x="566505" y="45650"/>
                  <a:pt x="559594" y="47625"/>
                </a:cubicBezTo>
                <a:cubicBezTo>
                  <a:pt x="555144" y="48896"/>
                  <a:pt x="552037" y="53186"/>
                  <a:pt x="547688" y="54768"/>
                </a:cubicBezTo>
                <a:cubicBezTo>
                  <a:pt x="543150" y="56418"/>
                  <a:pt x="538163" y="56356"/>
                  <a:pt x="533400" y="57150"/>
                </a:cubicBezTo>
                <a:lnTo>
                  <a:pt x="514350" y="66675"/>
                </a:lnTo>
                <a:lnTo>
                  <a:pt x="481013" y="73818"/>
                </a:lnTo>
                <a:lnTo>
                  <a:pt x="423863" y="90487"/>
                </a:lnTo>
                <a:lnTo>
                  <a:pt x="361950" y="104775"/>
                </a:lnTo>
                <a:lnTo>
                  <a:pt x="340519" y="109537"/>
                </a:lnTo>
                <a:lnTo>
                  <a:pt x="290513" y="116681"/>
                </a:lnTo>
                <a:cubicBezTo>
                  <a:pt x="265207" y="122304"/>
                  <a:pt x="276400" y="121443"/>
                  <a:pt x="257175" y="121443"/>
                </a:cubicBezTo>
                <a:lnTo>
                  <a:pt x="183357" y="150018"/>
                </a:lnTo>
                <a:close/>
              </a:path>
            </a:pathLst>
          </a:cu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811" tIns="49400" rIns="98811" bIns="49400" rtlCol="0" anchor="ctr"/>
          <a:lstStyle/>
          <a:p>
            <a:pPr algn="ctr" defTabSz="987743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4" name="Text Box 180"/>
          <p:cNvSpPr txBox="1">
            <a:spLocks noChangeArrowheads="1"/>
          </p:cNvSpPr>
          <p:nvPr/>
        </p:nvSpPr>
        <p:spPr bwMode="auto">
          <a:xfrm>
            <a:off x="6333716" y="1550317"/>
            <a:ext cx="560660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Arial" charset="0"/>
              </a:rPr>
              <a:t>Литва</a:t>
            </a:r>
          </a:p>
        </p:txBody>
      </p:sp>
      <p:sp>
        <p:nvSpPr>
          <p:cNvPr id="115" name="Text Box 180"/>
          <p:cNvSpPr txBox="1">
            <a:spLocks noChangeArrowheads="1"/>
          </p:cNvSpPr>
          <p:nvPr/>
        </p:nvSpPr>
        <p:spPr bwMode="auto">
          <a:xfrm>
            <a:off x="6828702" y="4211169"/>
            <a:ext cx="881169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Arial" charset="0"/>
              </a:rPr>
              <a:t>Болгария</a:t>
            </a:r>
          </a:p>
        </p:txBody>
      </p:sp>
      <p:sp>
        <p:nvSpPr>
          <p:cNvPr id="136" name="Полилиния 135"/>
          <p:cNvSpPr/>
          <p:nvPr/>
        </p:nvSpPr>
        <p:spPr>
          <a:xfrm>
            <a:off x="6811108" y="802365"/>
            <a:ext cx="2188149" cy="1706401"/>
          </a:xfrm>
          <a:custGeom>
            <a:avLst/>
            <a:gdLst>
              <a:gd name="connsiteX0" fmla="*/ 739140 w 2217420"/>
              <a:gd name="connsiteY0" fmla="*/ 0 h 1562100"/>
              <a:gd name="connsiteX1" fmla="*/ 701040 w 2217420"/>
              <a:gd name="connsiteY1" fmla="*/ 114300 h 1562100"/>
              <a:gd name="connsiteX2" fmla="*/ 655320 w 2217420"/>
              <a:gd name="connsiteY2" fmla="*/ 144780 h 1562100"/>
              <a:gd name="connsiteX3" fmla="*/ 640080 w 2217420"/>
              <a:gd name="connsiteY3" fmla="*/ 167640 h 1562100"/>
              <a:gd name="connsiteX4" fmla="*/ 662940 w 2217420"/>
              <a:gd name="connsiteY4" fmla="*/ 228600 h 1562100"/>
              <a:gd name="connsiteX5" fmla="*/ 678180 w 2217420"/>
              <a:gd name="connsiteY5" fmla="*/ 274320 h 1562100"/>
              <a:gd name="connsiteX6" fmla="*/ 685800 w 2217420"/>
              <a:gd name="connsiteY6" fmla="*/ 297180 h 1562100"/>
              <a:gd name="connsiteX7" fmla="*/ 693420 w 2217420"/>
              <a:gd name="connsiteY7" fmla="*/ 320040 h 1562100"/>
              <a:gd name="connsiteX8" fmla="*/ 685800 w 2217420"/>
              <a:gd name="connsiteY8" fmla="*/ 350520 h 1562100"/>
              <a:gd name="connsiteX9" fmla="*/ 685800 w 2217420"/>
              <a:gd name="connsiteY9" fmla="*/ 396240 h 1562100"/>
              <a:gd name="connsiteX10" fmla="*/ 731520 w 2217420"/>
              <a:gd name="connsiteY10" fmla="*/ 419100 h 1562100"/>
              <a:gd name="connsiteX11" fmla="*/ 777240 w 2217420"/>
              <a:gd name="connsiteY11" fmla="*/ 449580 h 1562100"/>
              <a:gd name="connsiteX12" fmla="*/ 822960 w 2217420"/>
              <a:gd name="connsiteY12" fmla="*/ 541020 h 1562100"/>
              <a:gd name="connsiteX13" fmla="*/ 830580 w 2217420"/>
              <a:gd name="connsiteY13" fmla="*/ 563880 h 1562100"/>
              <a:gd name="connsiteX14" fmla="*/ 838200 w 2217420"/>
              <a:gd name="connsiteY14" fmla="*/ 586740 h 1562100"/>
              <a:gd name="connsiteX15" fmla="*/ 815340 w 2217420"/>
              <a:gd name="connsiteY15" fmla="*/ 701040 h 1562100"/>
              <a:gd name="connsiteX16" fmla="*/ 784860 w 2217420"/>
              <a:gd name="connsiteY16" fmla="*/ 708660 h 1562100"/>
              <a:gd name="connsiteX17" fmla="*/ 701040 w 2217420"/>
              <a:gd name="connsiteY17" fmla="*/ 731520 h 1562100"/>
              <a:gd name="connsiteX18" fmla="*/ 678180 w 2217420"/>
              <a:gd name="connsiteY18" fmla="*/ 739140 h 1562100"/>
              <a:gd name="connsiteX19" fmla="*/ 632460 w 2217420"/>
              <a:gd name="connsiteY19" fmla="*/ 769620 h 1562100"/>
              <a:gd name="connsiteX20" fmla="*/ 624840 w 2217420"/>
              <a:gd name="connsiteY20" fmla="*/ 868680 h 1562100"/>
              <a:gd name="connsiteX21" fmla="*/ 601980 w 2217420"/>
              <a:gd name="connsiteY21" fmla="*/ 876300 h 1562100"/>
              <a:gd name="connsiteX22" fmla="*/ 571500 w 2217420"/>
              <a:gd name="connsiteY22" fmla="*/ 883920 h 1562100"/>
              <a:gd name="connsiteX23" fmla="*/ 525780 w 2217420"/>
              <a:gd name="connsiteY23" fmla="*/ 899160 h 1562100"/>
              <a:gd name="connsiteX24" fmla="*/ 502920 w 2217420"/>
              <a:gd name="connsiteY24" fmla="*/ 906780 h 1562100"/>
              <a:gd name="connsiteX25" fmla="*/ 480060 w 2217420"/>
              <a:gd name="connsiteY25" fmla="*/ 952500 h 1562100"/>
              <a:gd name="connsiteX26" fmla="*/ 457200 w 2217420"/>
              <a:gd name="connsiteY26" fmla="*/ 967740 h 1562100"/>
              <a:gd name="connsiteX27" fmla="*/ 434340 w 2217420"/>
              <a:gd name="connsiteY27" fmla="*/ 1013460 h 1562100"/>
              <a:gd name="connsiteX28" fmla="*/ 419100 w 2217420"/>
              <a:gd name="connsiteY28" fmla="*/ 1036320 h 1562100"/>
              <a:gd name="connsiteX29" fmla="*/ 411480 w 2217420"/>
              <a:gd name="connsiteY29" fmla="*/ 1074420 h 1562100"/>
              <a:gd name="connsiteX30" fmla="*/ 243840 w 2217420"/>
              <a:gd name="connsiteY30" fmla="*/ 1082040 h 1562100"/>
              <a:gd name="connsiteX31" fmla="*/ 167640 w 2217420"/>
              <a:gd name="connsiteY31" fmla="*/ 1104900 h 1562100"/>
              <a:gd name="connsiteX32" fmla="*/ 106680 w 2217420"/>
              <a:gd name="connsiteY32" fmla="*/ 1120140 h 1562100"/>
              <a:gd name="connsiteX33" fmla="*/ 83820 w 2217420"/>
              <a:gd name="connsiteY33" fmla="*/ 1127760 h 1562100"/>
              <a:gd name="connsiteX34" fmla="*/ 68580 w 2217420"/>
              <a:gd name="connsiteY34" fmla="*/ 1150620 h 1562100"/>
              <a:gd name="connsiteX35" fmla="*/ 91440 w 2217420"/>
              <a:gd name="connsiteY35" fmla="*/ 1196340 h 1562100"/>
              <a:gd name="connsiteX36" fmla="*/ 114300 w 2217420"/>
              <a:gd name="connsiteY36" fmla="*/ 1242060 h 1562100"/>
              <a:gd name="connsiteX37" fmla="*/ 106680 w 2217420"/>
              <a:gd name="connsiteY37" fmla="*/ 1333500 h 1562100"/>
              <a:gd name="connsiteX38" fmla="*/ 45720 w 2217420"/>
              <a:gd name="connsiteY38" fmla="*/ 1371600 h 1562100"/>
              <a:gd name="connsiteX39" fmla="*/ 0 w 2217420"/>
              <a:gd name="connsiteY39" fmla="*/ 1394460 h 1562100"/>
              <a:gd name="connsiteX40" fmla="*/ 7620 w 2217420"/>
              <a:gd name="connsiteY40" fmla="*/ 1447800 h 1562100"/>
              <a:gd name="connsiteX41" fmla="*/ 30480 w 2217420"/>
              <a:gd name="connsiteY41" fmla="*/ 1463040 h 1562100"/>
              <a:gd name="connsiteX42" fmla="*/ 45720 w 2217420"/>
              <a:gd name="connsiteY42" fmla="*/ 1485900 h 1562100"/>
              <a:gd name="connsiteX43" fmla="*/ 60960 w 2217420"/>
              <a:gd name="connsiteY43" fmla="*/ 1531620 h 1562100"/>
              <a:gd name="connsiteX44" fmla="*/ 83820 w 2217420"/>
              <a:gd name="connsiteY44" fmla="*/ 1546860 h 1562100"/>
              <a:gd name="connsiteX45" fmla="*/ 129540 w 2217420"/>
              <a:gd name="connsiteY45" fmla="*/ 1562100 h 1562100"/>
              <a:gd name="connsiteX46" fmla="*/ 190500 w 2217420"/>
              <a:gd name="connsiteY46" fmla="*/ 1546860 h 1562100"/>
              <a:gd name="connsiteX47" fmla="*/ 213360 w 2217420"/>
              <a:gd name="connsiteY47" fmla="*/ 1531620 h 1562100"/>
              <a:gd name="connsiteX48" fmla="*/ 259080 w 2217420"/>
              <a:gd name="connsiteY48" fmla="*/ 1516380 h 1562100"/>
              <a:gd name="connsiteX49" fmla="*/ 281940 w 2217420"/>
              <a:gd name="connsiteY49" fmla="*/ 1508760 h 1562100"/>
              <a:gd name="connsiteX50" fmla="*/ 304800 w 2217420"/>
              <a:gd name="connsiteY50" fmla="*/ 1501140 h 1562100"/>
              <a:gd name="connsiteX51" fmla="*/ 342900 w 2217420"/>
              <a:gd name="connsiteY51" fmla="*/ 1493520 h 1562100"/>
              <a:gd name="connsiteX52" fmla="*/ 609600 w 2217420"/>
              <a:gd name="connsiteY52" fmla="*/ 1501140 h 1562100"/>
              <a:gd name="connsiteX53" fmla="*/ 632460 w 2217420"/>
              <a:gd name="connsiteY53" fmla="*/ 1508760 h 1562100"/>
              <a:gd name="connsiteX54" fmla="*/ 662940 w 2217420"/>
              <a:gd name="connsiteY54" fmla="*/ 1516380 h 1562100"/>
              <a:gd name="connsiteX55" fmla="*/ 716280 w 2217420"/>
              <a:gd name="connsiteY55" fmla="*/ 1531620 h 1562100"/>
              <a:gd name="connsiteX56" fmla="*/ 929640 w 2217420"/>
              <a:gd name="connsiteY56" fmla="*/ 1546860 h 1562100"/>
              <a:gd name="connsiteX57" fmla="*/ 1043940 w 2217420"/>
              <a:gd name="connsiteY57" fmla="*/ 1554480 h 1562100"/>
              <a:gd name="connsiteX58" fmla="*/ 1242060 w 2217420"/>
              <a:gd name="connsiteY58" fmla="*/ 1546860 h 1562100"/>
              <a:gd name="connsiteX59" fmla="*/ 1272540 w 2217420"/>
              <a:gd name="connsiteY59" fmla="*/ 1539240 h 1562100"/>
              <a:gd name="connsiteX60" fmla="*/ 1409700 w 2217420"/>
              <a:gd name="connsiteY60" fmla="*/ 1546860 h 1562100"/>
              <a:gd name="connsiteX61" fmla="*/ 1478280 w 2217420"/>
              <a:gd name="connsiteY61" fmla="*/ 1539240 h 1562100"/>
              <a:gd name="connsiteX62" fmla="*/ 1485900 w 2217420"/>
              <a:gd name="connsiteY62" fmla="*/ 1508760 h 1562100"/>
              <a:gd name="connsiteX63" fmla="*/ 1501140 w 2217420"/>
              <a:gd name="connsiteY63" fmla="*/ 1463040 h 1562100"/>
              <a:gd name="connsiteX64" fmla="*/ 1508760 w 2217420"/>
              <a:gd name="connsiteY64" fmla="*/ 1440180 h 1562100"/>
              <a:gd name="connsiteX65" fmla="*/ 1539240 w 2217420"/>
              <a:gd name="connsiteY65" fmla="*/ 1424940 h 1562100"/>
              <a:gd name="connsiteX66" fmla="*/ 1607820 w 2217420"/>
              <a:gd name="connsiteY66" fmla="*/ 1409700 h 1562100"/>
              <a:gd name="connsiteX67" fmla="*/ 1722120 w 2217420"/>
              <a:gd name="connsiteY67" fmla="*/ 1394460 h 1562100"/>
              <a:gd name="connsiteX68" fmla="*/ 1744980 w 2217420"/>
              <a:gd name="connsiteY68" fmla="*/ 1386840 h 1562100"/>
              <a:gd name="connsiteX69" fmla="*/ 1790700 w 2217420"/>
              <a:gd name="connsiteY69" fmla="*/ 1363980 h 1562100"/>
              <a:gd name="connsiteX70" fmla="*/ 1844040 w 2217420"/>
              <a:gd name="connsiteY70" fmla="*/ 1356360 h 1562100"/>
              <a:gd name="connsiteX71" fmla="*/ 1882140 w 2217420"/>
              <a:gd name="connsiteY71" fmla="*/ 1348740 h 1562100"/>
              <a:gd name="connsiteX72" fmla="*/ 1912620 w 2217420"/>
              <a:gd name="connsiteY72" fmla="*/ 1341120 h 1562100"/>
              <a:gd name="connsiteX73" fmla="*/ 1958340 w 2217420"/>
              <a:gd name="connsiteY73" fmla="*/ 1325880 h 1562100"/>
              <a:gd name="connsiteX74" fmla="*/ 2065020 w 2217420"/>
              <a:gd name="connsiteY74" fmla="*/ 1333500 h 1562100"/>
              <a:gd name="connsiteX75" fmla="*/ 2110740 w 2217420"/>
              <a:gd name="connsiteY75" fmla="*/ 1348740 h 1562100"/>
              <a:gd name="connsiteX76" fmla="*/ 2133600 w 2217420"/>
              <a:gd name="connsiteY76" fmla="*/ 1356360 h 1562100"/>
              <a:gd name="connsiteX77" fmla="*/ 2156460 w 2217420"/>
              <a:gd name="connsiteY77" fmla="*/ 1348740 h 1562100"/>
              <a:gd name="connsiteX78" fmla="*/ 2217420 w 2217420"/>
              <a:gd name="connsiteY78" fmla="*/ 1363980 h 1562100"/>
              <a:gd name="connsiteX0" fmla="*/ 739140 w 2217420"/>
              <a:gd name="connsiteY0" fmla="*/ 0 h 1562100"/>
              <a:gd name="connsiteX1" fmla="*/ 701040 w 2217420"/>
              <a:gd name="connsiteY1" fmla="*/ 114300 h 1562100"/>
              <a:gd name="connsiteX2" fmla="*/ 655320 w 2217420"/>
              <a:gd name="connsiteY2" fmla="*/ 144780 h 1562100"/>
              <a:gd name="connsiteX3" fmla="*/ 640080 w 2217420"/>
              <a:gd name="connsiteY3" fmla="*/ 167640 h 1562100"/>
              <a:gd name="connsiteX4" fmla="*/ 662940 w 2217420"/>
              <a:gd name="connsiteY4" fmla="*/ 228600 h 1562100"/>
              <a:gd name="connsiteX5" fmla="*/ 678180 w 2217420"/>
              <a:gd name="connsiteY5" fmla="*/ 274320 h 1562100"/>
              <a:gd name="connsiteX6" fmla="*/ 685800 w 2217420"/>
              <a:gd name="connsiteY6" fmla="*/ 297180 h 1562100"/>
              <a:gd name="connsiteX7" fmla="*/ 693420 w 2217420"/>
              <a:gd name="connsiteY7" fmla="*/ 320040 h 1562100"/>
              <a:gd name="connsiteX8" fmla="*/ 685800 w 2217420"/>
              <a:gd name="connsiteY8" fmla="*/ 350520 h 1562100"/>
              <a:gd name="connsiteX9" fmla="*/ 685800 w 2217420"/>
              <a:gd name="connsiteY9" fmla="*/ 396240 h 1562100"/>
              <a:gd name="connsiteX10" fmla="*/ 731520 w 2217420"/>
              <a:gd name="connsiteY10" fmla="*/ 419100 h 1562100"/>
              <a:gd name="connsiteX11" fmla="*/ 777240 w 2217420"/>
              <a:gd name="connsiteY11" fmla="*/ 449580 h 1562100"/>
              <a:gd name="connsiteX12" fmla="*/ 822960 w 2217420"/>
              <a:gd name="connsiteY12" fmla="*/ 541020 h 1562100"/>
              <a:gd name="connsiteX13" fmla="*/ 830580 w 2217420"/>
              <a:gd name="connsiteY13" fmla="*/ 563880 h 1562100"/>
              <a:gd name="connsiteX14" fmla="*/ 838200 w 2217420"/>
              <a:gd name="connsiteY14" fmla="*/ 586740 h 1562100"/>
              <a:gd name="connsiteX15" fmla="*/ 815340 w 2217420"/>
              <a:gd name="connsiteY15" fmla="*/ 701040 h 1562100"/>
              <a:gd name="connsiteX16" fmla="*/ 784860 w 2217420"/>
              <a:gd name="connsiteY16" fmla="*/ 708660 h 1562100"/>
              <a:gd name="connsiteX17" fmla="*/ 701040 w 2217420"/>
              <a:gd name="connsiteY17" fmla="*/ 731520 h 1562100"/>
              <a:gd name="connsiteX18" fmla="*/ 678180 w 2217420"/>
              <a:gd name="connsiteY18" fmla="*/ 739140 h 1562100"/>
              <a:gd name="connsiteX19" fmla="*/ 632460 w 2217420"/>
              <a:gd name="connsiteY19" fmla="*/ 769620 h 1562100"/>
              <a:gd name="connsiteX20" fmla="*/ 624840 w 2217420"/>
              <a:gd name="connsiteY20" fmla="*/ 868680 h 1562100"/>
              <a:gd name="connsiteX21" fmla="*/ 601980 w 2217420"/>
              <a:gd name="connsiteY21" fmla="*/ 876300 h 1562100"/>
              <a:gd name="connsiteX22" fmla="*/ 571500 w 2217420"/>
              <a:gd name="connsiteY22" fmla="*/ 883920 h 1562100"/>
              <a:gd name="connsiteX23" fmla="*/ 525780 w 2217420"/>
              <a:gd name="connsiteY23" fmla="*/ 899160 h 1562100"/>
              <a:gd name="connsiteX24" fmla="*/ 502920 w 2217420"/>
              <a:gd name="connsiteY24" fmla="*/ 906780 h 1562100"/>
              <a:gd name="connsiteX25" fmla="*/ 480060 w 2217420"/>
              <a:gd name="connsiteY25" fmla="*/ 952500 h 1562100"/>
              <a:gd name="connsiteX26" fmla="*/ 457200 w 2217420"/>
              <a:gd name="connsiteY26" fmla="*/ 967740 h 1562100"/>
              <a:gd name="connsiteX27" fmla="*/ 434340 w 2217420"/>
              <a:gd name="connsiteY27" fmla="*/ 1013460 h 1562100"/>
              <a:gd name="connsiteX28" fmla="*/ 419100 w 2217420"/>
              <a:gd name="connsiteY28" fmla="*/ 1036320 h 1562100"/>
              <a:gd name="connsiteX29" fmla="*/ 411480 w 2217420"/>
              <a:gd name="connsiteY29" fmla="*/ 1074420 h 1562100"/>
              <a:gd name="connsiteX30" fmla="*/ 243840 w 2217420"/>
              <a:gd name="connsiteY30" fmla="*/ 1082040 h 1562100"/>
              <a:gd name="connsiteX31" fmla="*/ 167640 w 2217420"/>
              <a:gd name="connsiteY31" fmla="*/ 1104900 h 1562100"/>
              <a:gd name="connsiteX32" fmla="*/ 106680 w 2217420"/>
              <a:gd name="connsiteY32" fmla="*/ 1120140 h 1562100"/>
              <a:gd name="connsiteX33" fmla="*/ 83820 w 2217420"/>
              <a:gd name="connsiteY33" fmla="*/ 1127760 h 1562100"/>
              <a:gd name="connsiteX34" fmla="*/ 68580 w 2217420"/>
              <a:gd name="connsiteY34" fmla="*/ 1150620 h 1562100"/>
              <a:gd name="connsiteX35" fmla="*/ 91440 w 2217420"/>
              <a:gd name="connsiteY35" fmla="*/ 1196340 h 1562100"/>
              <a:gd name="connsiteX36" fmla="*/ 114300 w 2217420"/>
              <a:gd name="connsiteY36" fmla="*/ 1242060 h 1562100"/>
              <a:gd name="connsiteX37" fmla="*/ 106680 w 2217420"/>
              <a:gd name="connsiteY37" fmla="*/ 1333500 h 1562100"/>
              <a:gd name="connsiteX38" fmla="*/ 45720 w 2217420"/>
              <a:gd name="connsiteY38" fmla="*/ 1371600 h 1562100"/>
              <a:gd name="connsiteX39" fmla="*/ 0 w 2217420"/>
              <a:gd name="connsiteY39" fmla="*/ 1394460 h 1562100"/>
              <a:gd name="connsiteX40" fmla="*/ 7620 w 2217420"/>
              <a:gd name="connsiteY40" fmla="*/ 1447800 h 1562100"/>
              <a:gd name="connsiteX41" fmla="*/ 30480 w 2217420"/>
              <a:gd name="connsiteY41" fmla="*/ 1463040 h 1562100"/>
              <a:gd name="connsiteX42" fmla="*/ 45720 w 2217420"/>
              <a:gd name="connsiteY42" fmla="*/ 1485900 h 1562100"/>
              <a:gd name="connsiteX43" fmla="*/ 60960 w 2217420"/>
              <a:gd name="connsiteY43" fmla="*/ 1531620 h 1562100"/>
              <a:gd name="connsiteX44" fmla="*/ 83820 w 2217420"/>
              <a:gd name="connsiteY44" fmla="*/ 1546860 h 1562100"/>
              <a:gd name="connsiteX45" fmla="*/ 129540 w 2217420"/>
              <a:gd name="connsiteY45" fmla="*/ 1562100 h 1562100"/>
              <a:gd name="connsiteX46" fmla="*/ 190500 w 2217420"/>
              <a:gd name="connsiteY46" fmla="*/ 1546860 h 1562100"/>
              <a:gd name="connsiteX47" fmla="*/ 213360 w 2217420"/>
              <a:gd name="connsiteY47" fmla="*/ 1531620 h 1562100"/>
              <a:gd name="connsiteX48" fmla="*/ 259080 w 2217420"/>
              <a:gd name="connsiteY48" fmla="*/ 1516380 h 1562100"/>
              <a:gd name="connsiteX49" fmla="*/ 281940 w 2217420"/>
              <a:gd name="connsiteY49" fmla="*/ 1508760 h 1562100"/>
              <a:gd name="connsiteX50" fmla="*/ 304800 w 2217420"/>
              <a:gd name="connsiteY50" fmla="*/ 1501140 h 1562100"/>
              <a:gd name="connsiteX51" fmla="*/ 342900 w 2217420"/>
              <a:gd name="connsiteY51" fmla="*/ 1493520 h 1562100"/>
              <a:gd name="connsiteX52" fmla="*/ 609600 w 2217420"/>
              <a:gd name="connsiteY52" fmla="*/ 1501140 h 1562100"/>
              <a:gd name="connsiteX53" fmla="*/ 632460 w 2217420"/>
              <a:gd name="connsiteY53" fmla="*/ 1508760 h 1562100"/>
              <a:gd name="connsiteX54" fmla="*/ 662940 w 2217420"/>
              <a:gd name="connsiteY54" fmla="*/ 1516380 h 1562100"/>
              <a:gd name="connsiteX55" fmla="*/ 716280 w 2217420"/>
              <a:gd name="connsiteY55" fmla="*/ 1531620 h 1562100"/>
              <a:gd name="connsiteX56" fmla="*/ 929640 w 2217420"/>
              <a:gd name="connsiteY56" fmla="*/ 1546860 h 1562100"/>
              <a:gd name="connsiteX57" fmla="*/ 1043940 w 2217420"/>
              <a:gd name="connsiteY57" fmla="*/ 1554480 h 1562100"/>
              <a:gd name="connsiteX58" fmla="*/ 1242060 w 2217420"/>
              <a:gd name="connsiteY58" fmla="*/ 1546860 h 1562100"/>
              <a:gd name="connsiteX59" fmla="*/ 1272540 w 2217420"/>
              <a:gd name="connsiteY59" fmla="*/ 1539240 h 1562100"/>
              <a:gd name="connsiteX60" fmla="*/ 1409700 w 2217420"/>
              <a:gd name="connsiteY60" fmla="*/ 1546860 h 1562100"/>
              <a:gd name="connsiteX61" fmla="*/ 1478280 w 2217420"/>
              <a:gd name="connsiteY61" fmla="*/ 1539240 h 1562100"/>
              <a:gd name="connsiteX62" fmla="*/ 1485900 w 2217420"/>
              <a:gd name="connsiteY62" fmla="*/ 1508760 h 1562100"/>
              <a:gd name="connsiteX63" fmla="*/ 1501140 w 2217420"/>
              <a:gd name="connsiteY63" fmla="*/ 1463040 h 1562100"/>
              <a:gd name="connsiteX64" fmla="*/ 1508760 w 2217420"/>
              <a:gd name="connsiteY64" fmla="*/ 1440180 h 1562100"/>
              <a:gd name="connsiteX65" fmla="*/ 1539240 w 2217420"/>
              <a:gd name="connsiteY65" fmla="*/ 1424940 h 1562100"/>
              <a:gd name="connsiteX66" fmla="*/ 1607820 w 2217420"/>
              <a:gd name="connsiteY66" fmla="*/ 1409700 h 1562100"/>
              <a:gd name="connsiteX67" fmla="*/ 1722120 w 2217420"/>
              <a:gd name="connsiteY67" fmla="*/ 1394460 h 1562100"/>
              <a:gd name="connsiteX68" fmla="*/ 1744980 w 2217420"/>
              <a:gd name="connsiteY68" fmla="*/ 1386840 h 1562100"/>
              <a:gd name="connsiteX69" fmla="*/ 1790700 w 2217420"/>
              <a:gd name="connsiteY69" fmla="*/ 1363980 h 1562100"/>
              <a:gd name="connsiteX70" fmla="*/ 1844040 w 2217420"/>
              <a:gd name="connsiteY70" fmla="*/ 1356360 h 1562100"/>
              <a:gd name="connsiteX71" fmla="*/ 1882140 w 2217420"/>
              <a:gd name="connsiteY71" fmla="*/ 1348740 h 1562100"/>
              <a:gd name="connsiteX72" fmla="*/ 1912620 w 2217420"/>
              <a:gd name="connsiteY72" fmla="*/ 1341120 h 1562100"/>
              <a:gd name="connsiteX73" fmla="*/ 1958340 w 2217420"/>
              <a:gd name="connsiteY73" fmla="*/ 1325880 h 1562100"/>
              <a:gd name="connsiteX74" fmla="*/ 2110263 w 2217420"/>
              <a:gd name="connsiteY74" fmla="*/ 1299758 h 1562100"/>
              <a:gd name="connsiteX75" fmla="*/ 2110740 w 2217420"/>
              <a:gd name="connsiteY75" fmla="*/ 1348740 h 1562100"/>
              <a:gd name="connsiteX76" fmla="*/ 2133600 w 2217420"/>
              <a:gd name="connsiteY76" fmla="*/ 1356360 h 1562100"/>
              <a:gd name="connsiteX77" fmla="*/ 2156460 w 2217420"/>
              <a:gd name="connsiteY77" fmla="*/ 1348740 h 1562100"/>
              <a:gd name="connsiteX78" fmla="*/ 2217420 w 2217420"/>
              <a:gd name="connsiteY78" fmla="*/ 1363980 h 1562100"/>
              <a:gd name="connsiteX0" fmla="*/ 739140 w 2217420"/>
              <a:gd name="connsiteY0" fmla="*/ 0 h 1562100"/>
              <a:gd name="connsiteX1" fmla="*/ 701040 w 2217420"/>
              <a:gd name="connsiteY1" fmla="*/ 114300 h 1562100"/>
              <a:gd name="connsiteX2" fmla="*/ 655320 w 2217420"/>
              <a:gd name="connsiteY2" fmla="*/ 144780 h 1562100"/>
              <a:gd name="connsiteX3" fmla="*/ 640080 w 2217420"/>
              <a:gd name="connsiteY3" fmla="*/ 167640 h 1562100"/>
              <a:gd name="connsiteX4" fmla="*/ 662940 w 2217420"/>
              <a:gd name="connsiteY4" fmla="*/ 228600 h 1562100"/>
              <a:gd name="connsiteX5" fmla="*/ 678180 w 2217420"/>
              <a:gd name="connsiteY5" fmla="*/ 274320 h 1562100"/>
              <a:gd name="connsiteX6" fmla="*/ 685800 w 2217420"/>
              <a:gd name="connsiteY6" fmla="*/ 297180 h 1562100"/>
              <a:gd name="connsiteX7" fmla="*/ 693420 w 2217420"/>
              <a:gd name="connsiteY7" fmla="*/ 320040 h 1562100"/>
              <a:gd name="connsiteX8" fmla="*/ 685800 w 2217420"/>
              <a:gd name="connsiteY8" fmla="*/ 350520 h 1562100"/>
              <a:gd name="connsiteX9" fmla="*/ 685800 w 2217420"/>
              <a:gd name="connsiteY9" fmla="*/ 396240 h 1562100"/>
              <a:gd name="connsiteX10" fmla="*/ 731520 w 2217420"/>
              <a:gd name="connsiteY10" fmla="*/ 419100 h 1562100"/>
              <a:gd name="connsiteX11" fmla="*/ 777240 w 2217420"/>
              <a:gd name="connsiteY11" fmla="*/ 449580 h 1562100"/>
              <a:gd name="connsiteX12" fmla="*/ 822960 w 2217420"/>
              <a:gd name="connsiteY12" fmla="*/ 541020 h 1562100"/>
              <a:gd name="connsiteX13" fmla="*/ 830580 w 2217420"/>
              <a:gd name="connsiteY13" fmla="*/ 563880 h 1562100"/>
              <a:gd name="connsiteX14" fmla="*/ 838200 w 2217420"/>
              <a:gd name="connsiteY14" fmla="*/ 586740 h 1562100"/>
              <a:gd name="connsiteX15" fmla="*/ 815340 w 2217420"/>
              <a:gd name="connsiteY15" fmla="*/ 701040 h 1562100"/>
              <a:gd name="connsiteX16" fmla="*/ 784860 w 2217420"/>
              <a:gd name="connsiteY16" fmla="*/ 708660 h 1562100"/>
              <a:gd name="connsiteX17" fmla="*/ 701040 w 2217420"/>
              <a:gd name="connsiteY17" fmla="*/ 731520 h 1562100"/>
              <a:gd name="connsiteX18" fmla="*/ 678180 w 2217420"/>
              <a:gd name="connsiteY18" fmla="*/ 739140 h 1562100"/>
              <a:gd name="connsiteX19" fmla="*/ 632460 w 2217420"/>
              <a:gd name="connsiteY19" fmla="*/ 769620 h 1562100"/>
              <a:gd name="connsiteX20" fmla="*/ 624840 w 2217420"/>
              <a:gd name="connsiteY20" fmla="*/ 868680 h 1562100"/>
              <a:gd name="connsiteX21" fmla="*/ 601980 w 2217420"/>
              <a:gd name="connsiteY21" fmla="*/ 876300 h 1562100"/>
              <a:gd name="connsiteX22" fmla="*/ 571500 w 2217420"/>
              <a:gd name="connsiteY22" fmla="*/ 883920 h 1562100"/>
              <a:gd name="connsiteX23" fmla="*/ 525780 w 2217420"/>
              <a:gd name="connsiteY23" fmla="*/ 899160 h 1562100"/>
              <a:gd name="connsiteX24" fmla="*/ 502920 w 2217420"/>
              <a:gd name="connsiteY24" fmla="*/ 906780 h 1562100"/>
              <a:gd name="connsiteX25" fmla="*/ 480060 w 2217420"/>
              <a:gd name="connsiteY25" fmla="*/ 952500 h 1562100"/>
              <a:gd name="connsiteX26" fmla="*/ 457200 w 2217420"/>
              <a:gd name="connsiteY26" fmla="*/ 967740 h 1562100"/>
              <a:gd name="connsiteX27" fmla="*/ 434340 w 2217420"/>
              <a:gd name="connsiteY27" fmla="*/ 1013460 h 1562100"/>
              <a:gd name="connsiteX28" fmla="*/ 419100 w 2217420"/>
              <a:gd name="connsiteY28" fmla="*/ 1036320 h 1562100"/>
              <a:gd name="connsiteX29" fmla="*/ 411480 w 2217420"/>
              <a:gd name="connsiteY29" fmla="*/ 1074420 h 1562100"/>
              <a:gd name="connsiteX30" fmla="*/ 243840 w 2217420"/>
              <a:gd name="connsiteY30" fmla="*/ 1082040 h 1562100"/>
              <a:gd name="connsiteX31" fmla="*/ 167640 w 2217420"/>
              <a:gd name="connsiteY31" fmla="*/ 1104900 h 1562100"/>
              <a:gd name="connsiteX32" fmla="*/ 106680 w 2217420"/>
              <a:gd name="connsiteY32" fmla="*/ 1120140 h 1562100"/>
              <a:gd name="connsiteX33" fmla="*/ 83820 w 2217420"/>
              <a:gd name="connsiteY33" fmla="*/ 1127760 h 1562100"/>
              <a:gd name="connsiteX34" fmla="*/ 68580 w 2217420"/>
              <a:gd name="connsiteY34" fmla="*/ 1150620 h 1562100"/>
              <a:gd name="connsiteX35" fmla="*/ 91440 w 2217420"/>
              <a:gd name="connsiteY35" fmla="*/ 1196340 h 1562100"/>
              <a:gd name="connsiteX36" fmla="*/ 114300 w 2217420"/>
              <a:gd name="connsiteY36" fmla="*/ 1242060 h 1562100"/>
              <a:gd name="connsiteX37" fmla="*/ 106680 w 2217420"/>
              <a:gd name="connsiteY37" fmla="*/ 1333500 h 1562100"/>
              <a:gd name="connsiteX38" fmla="*/ 45720 w 2217420"/>
              <a:gd name="connsiteY38" fmla="*/ 1371600 h 1562100"/>
              <a:gd name="connsiteX39" fmla="*/ 0 w 2217420"/>
              <a:gd name="connsiteY39" fmla="*/ 1394460 h 1562100"/>
              <a:gd name="connsiteX40" fmla="*/ 7620 w 2217420"/>
              <a:gd name="connsiteY40" fmla="*/ 1447800 h 1562100"/>
              <a:gd name="connsiteX41" fmla="*/ 30480 w 2217420"/>
              <a:gd name="connsiteY41" fmla="*/ 1463040 h 1562100"/>
              <a:gd name="connsiteX42" fmla="*/ 45720 w 2217420"/>
              <a:gd name="connsiteY42" fmla="*/ 1485900 h 1562100"/>
              <a:gd name="connsiteX43" fmla="*/ 60960 w 2217420"/>
              <a:gd name="connsiteY43" fmla="*/ 1531620 h 1562100"/>
              <a:gd name="connsiteX44" fmla="*/ 83820 w 2217420"/>
              <a:gd name="connsiteY44" fmla="*/ 1546860 h 1562100"/>
              <a:gd name="connsiteX45" fmla="*/ 129540 w 2217420"/>
              <a:gd name="connsiteY45" fmla="*/ 1562100 h 1562100"/>
              <a:gd name="connsiteX46" fmla="*/ 190500 w 2217420"/>
              <a:gd name="connsiteY46" fmla="*/ 1546860 h 1562100"/>
              <a:gd name="connsiteX47" fmla="*/ 213360 w 2217420"/>
              <a:gd name="connsiteY47" fmla="*/ 1531620 h 1562100"/>
              <a:gd name="connsiteX48" fmla="*/ 259080 w 2217420"/>
              <a:gd name="connsiteY48" fmla="*/ 1516380 h 1562100"/>
              <a:gd name="connsiteX49" fmla="*/ 281940 w 2217420"/>
              <a:gd name="connsiteY49" fmla="*/ 1508760 h 1562100"/>
              <a:gd name="connsiteX50" fmla="*/ 304800 w 2217420"/>
              <a:gd name="connsiteY50" fmla="*/ 1501140 h 1562100"/>
              <a:gd name="connsiteX51" fmla="*/ 342900 w 2217420"/>
              <a:gd name="connsiteY51" fmla="*/ 1493520 h 1562100"/>
              <a:gd name="connsiteX52" fmla="*/ 609600 w 2217420"/>
              <a:gd name="connsiteY52" fmla="*/ 1501140 h 1562100"/>
              <a:gd name="connsiteX53" fmla="*/ 632460 w 2217420"/>
              <a:gd name="connsiteY53" fmla="*/ 1508760 h 1562100"/>
              <a:gd name="connsiteX54" fmla="*/ 662940 w 2217420"/>
              <a:gd name="connsiteY54" fmla="*/ 1516380 h 1562100"/>
              <a:gd name="connsiteX55" fmla="*/ 716280 w 2217420"/>
              <a:gd name="connsiteY55" fmla="*/ 1531620 h 1562100"/>
              <a:gd name="connsiteX56" fmla="*/ 929640 w 2217420"/>
              <a:gd name="connsiteY56" fmla="*/ 1546860 h 1562100"/>
              <a:gd name="connsiteX57" fmla="*/ 1043940 w 2217420"/>
              <a:gd name="connsiteY57" fmla="*/ 1554480 h 1562100"/>
              <a:gd name="connsiteX58" fmla="*/ 1242060 w 2217420"/>
              <a:gd name="connsiteY58" fmla="*/ 1546860 h 1562100"/>
              <a:gd name="connsiteX59" fmla="*/ 1272540 w 2217420"/>
              <a:gd name="connsiteY59" fmla="*/ 1539240 h 1562100"/>
              <a:gd name="connsiteX60" fmla="*/ 1409700 w 2217420"/>
              <a:gd name="connsiteY60" fmla="*/ 1546860 h 1562100"/>
              <a:gd name="connsiteX61" fmla="*/ 1478280 w 2217420"/>
              <a:gd name="connsiteY61" fmla="*/ 1539240 h 1562100"/>
              <a:gd name="connsiteX62" fmla="*/ 1485900 w 2217420"/>
              <a:gd name="connsiteY62" fmla="*/ 1508760 h 1562100"/>
              <a:gd name="connsiteX63" fmla="*/ 1501140 w 2217420"/>
              <a:gd name="connsiteY63" fmla="*/ 1463040 h 1562100"/>
              <a:gd name="connsiteX64" fmla="*/ 1508760 w 2217420"/>
              <a:gd name="connsiteY64" fmla="*/ 1440180 h 1562100"/>
              <a:gd name="connsiteX65" fmla="*/ 1539240 w 2217420"/>
              <a:gd name="connsiteY65" fmla="*/ 1424940 h 1562100"/>
              <a:gd name="connsiteX66" fmla="*/ 1607820 w 2217420"/>
              <a:gd name="connsiteY66" fmla="*/ 1409700 h 1562100"/>
              <a:gd name="connsiteX67" fmla="*/ 1722120 w 2217420"/>
              <a:gd name="connsiteY67" fmla="*/ 1394460 h 1562100"/>
              <a:gd name="connsiteX68" fmla="*/ 1744980 w 2217420"/>
              <a:gd name="connsiteY68" fmla="*/ 1386840 h 1562100"/>
              <a:gd name="connsiteX69" fmla="*/ 1790700 w 2217420"/>
              <a:gd name="connsiteY69" fmla="*/ 1363980 h 1562100"/>
              <a:gd name="connsiteX70" fmla="*/ 1844040 w 2217420"/>
              <a:gd name="connsiteY70" fmla="*/ 1356360 h 1562100"/>
              <a:gd name="connsiteX71" fmla="*/ 1882140 w 2217420"/>
              <a:gd name="connsiteY71" fmla="*/ 1348740 h 1562100"/>
              <a:gd name="connsiteX72" fmla="*/ 1912620 w 2217420"/>
              <a:gd name="connsiteY72" fmla="*/ 1341120 h 1562100"/>
              <a:gd name="connsiteX73" fmla="*/ 1958340 w 2217420"/>
              <a:gd name="connsiteY73" fmla="*/ 1325880 h 1562100"/>
              <a:gd name="connsiteX74" fmla="*/ 2110263 w 2217420"/>
              <a:gd name="connsiteY74" fmla="*/ 1299758 h 1562100"/>
              <a:gd name="connsiteX75" fmla="*/ 2159318 w 2217420"/>
              <a:gd name="connsiteY75" fmla="*/ 1317823 h 1562100"/>
              <a:gd name="connsiteX76" fmla="*/ 2110740 w 2217420"/>
              <a:gd name="connsiteY76" fmla="*/ 1348740 h 1562100"/>
              <a:gd name="connsiteX77" fmla="*/ 2133600 w 2217420"/>
              <a:gd name="connsiteY77" fmla="*/ 1356360 h 1562100"/>
              <a:gd name="connsiteX78" fmla="*/ 2156460 w 2217420"/>
              <a:gd name="connsiteY78" fmla="*/ 1348740 h 1562100"/>
              <a:gd name="connsiteX79" fmla="*/ 2217420 w 2217420"/>
              <a:gd name="connsiteY79" fmla="*/ 1363980 h 1562100"/>
              <a:gd name="connsiteX0" fmla="*/ 739140 w 2217420"/>
              <a:gd name="connsiteY0" fmla="*/ 0 h 1562100"/>
              <a:gd name="connsiteX1" fmla="*/ 701040 w 2217420"/>
              <a:gd name="connsiteY1" fmla="*/ 114300 h 1562100"/>
              <a:gd name="connsiteX2" fmla="*/ 655320 w 2217420"/>
              <a:gd name="connsiteY2" fmla="*/ 144780 h 1562100"/>
              <a:gd name="connsiteX3" fmla="*/ 640080 w 2217420"/>
              <a:gd name="connsiteY3" fmla="*/ 167640 h 1562100"/>
              <a:gd name="connsiteX4" fmla="*/ 662940 w 2217420"/>
              <a:gd name="connsiteY4" fmla="*/ 228600 h 1562100"/>
              <a:gd name="connsiteX5" fmla="*/ 678180 w 2217420"/>
              <a:gd name="connsiteY5" fmla="*/ 274320 h 1562100"/>
              <a:gd name="connsiteX6" fmla="*/ 685800 w 2217420"/>
              <a:gd name="connsiteY6" fmla="*/ 297180 h 1562100"/>
              <a:gd name="connsiteX7" fmla="*/ 693420 w 2217420"/>
              <a:gd name="connsiteY7" fmla="*/ 320040 h 1562100"/>
              <a:gd name="connsiteX8" fmla="*/ 685800 w 2217420"/>
              <a:gd name="connsiteY8" fmla="*/ 350520 h 1562100"/>
              <a:gd name="connsiteX9" fmla="*/ 685800 w 2217420"/>
              <a:gd name="connsiteY9" fmla="*/ 396240 h 1562100"/>
              <a:gd name="connsiteX10" fmla="*/ 731520 w 2217420"/>
              <a:gd name="connsiteY10" fmla="*/ 419100 h 1562100"/>
              <a:gd name="connsiteX11" fmla="*/ 777240 w 2217420"/>
              <a:gd name="connsiteY11" fmla="*/ 449580 h 1562100"/>
              <a:gd name="connsiteX12" fmla="*/ 822960 w 2217420"/>
              <a:gd name="connsiteY12" fmla="*/ 541020 h 1562100"/>
              <a:gd name="connsiteX13" fmla="*/ 830580 w 2217420"/>
              <a:gd name="connsiteY13" fmla="*/ 563880 h 1562100"/>
              <a:gd name="connsiteX14" fmla="*/ 838200 w 2217420"/>
              <a:gd name="connsiteY14" fmla="*/ 586740 h 1562100"/>
              <a:gd name="connsiteX15" fmla="*/ 815340 w 2217420"/>
              <a:gd name="connsiteY15" fmla="*/ 701040 h 1562100"/>
              <a:gd name="connsiteX16" fmla="*/ 784860 w 2217420"/>
              <a:gd name="connsiteY16" fmla="*/ 708660 h 1562100"/>
              <a:gd name="connsiteX17" fmla="*/ 701040 w 2217420"/>
              <a:gd name="connsiteY17" fmla="*/ 731520 h 1562100"/>
              <a:gd name="connsiteX18" fmla="*/ 678180 w 2217420"/>
              <a:gd name="connsiteY18" fmla="*/ 739140 h 1562100"/>
              <a:gd name="connsiteX19" fmla="*/ 632460 w 2217420"/>
              <a:gd name="connsiteY19" fmla="*/ 769620 h 1562100"/>
              <a:gd name="connsiteX20" fmla="*/ 624840 w 2217420"/>
              <a:gd name="connsiteY20" fmla="*/ 868680 h 1562100"/>
              <a:gd name="connsiteX21" fmla="*/ 601980 w 2217420"/>
              <a:gd name="connsiteY21" fmla="*/ 876300 h 1562100"/>
              <a:gd name="connsiteX22" fmla="*/ 571500 w 2217420"/>
              <a:gd name="connsiteY22" fmla="*/ 883920 h 1562100"/>
              <a:gd name="connsiteX23" fmla="*/ 525780 w 2217420"/>
              <a:gd name="connsiteY23" fmla="*/ 899160 h 1562100"/>
              <a:gd name="connsiteX24" fmla="*/ 502920 w 2217420"/>
              <a:gd name="connsiteY24" fmla="*/ 906780 h 1562100"/>
              <a:gd name="connsiteX25" fmla="*/ 480060 w 2217420"/>
              <a:gd name="connsiteY25" fmla="*/ 952500 h 1562100"/>
              <a:gd name="connsiteX26" fmla="*/ 457200 w 2217420"/>
              <a:gd name="connsiteY26" fmla="*/ 967740 h 1562100"/>
              <a:gd name="connsiteX27" fmla="*/ 434340 w 2217420"/>
              <a:gd name="connsiteY27" fmla="*/ 1013460 h 1562100"/>
              <a:gd name="connsiteX28" fmla="*/ 419100 w 2217420"/>
              <a:gd name="connsiteY28" fmla="*/ 1036320 h 1562100"/>
              <a:gd name="connsiteX29" fmla="*/ 411480 w 2217420"/>
              <a:gd name="connsiteY29" fmla="*/ 1074420 h 1562100"/>
              <a:gd name="connsiteX30" fmla="*/ 243840 w 2217420"/>
              <a:gd name="connsiteY30" fmla="*/ 1082040 h 1562100"/>
              <a:gd name="connsiteX31" fmla="*/ 167640 w 2217420"/>
              <a:gd name="connsiteY31" fmla="*/ 1104900 h 1562100"/>
              <a:gd name="connsiteX32" fmla="*/ 106680 w 2217420"/>
              <a:gd name="connsiteY32" fmla="*/ 1120140 h 1562100"/>
              <a:gd name="connsiteX33" fmla="*/ 83820 w 2217420"/>
              <a:gd name="connsiteY33" fmla="*/ 1127760 h 1562100"/>
              <a:gd name="connsiteX34" fmla="*/ 68580 w 2217420"/>
              <a:gd name="connsiteY34" fmla="*/ 1150620 h 1562100"/>
              <a:gd name="connsiteX35" fmla="*/ 91440 w 2217420"/>
              <a:gd name="connsiteY35" fmla="*/ 1196340 h 1562100"/>
              <a:gd name="connsiteX36" fmla="*/ 114300 w 2217420"/>
              <a:gd name="connsiteY36" fmla="*/ 1242060 h 1562100"/>
              <a:gd name="connsiteX37" fmla="*/ 106680 w 2217420"/>
              <a:gd name="connsiteY37" fmla="*/ 1333500 h 1562100"/>
              <a:gd name="connsiteX38" fmla="*/ 45720 w 2217420"/>
              <a:gd name="connsiteY38" fmla="*/ 1371600 h 1562100"/>
              <a:gd name="connsiteX39" fmla="*/ 0 w 2217420"/>
              <a:gd name="connsiteY39" fmla="*/ 1394460 h 1562100"/>
              <a:gd name="connsiteX40" fmla="*/ 7620 w 2217420"/>
              <a:gd name="connsiteY40" fmla="*/ 1447800 h 1562100"/>
              <a:gd name="connsiteX41" fmla="*/ 30480 w 2217420"/>
              <a:gd name="connsiteY41" fmla="*/ 1463040 h 1562100"/>
              <a:gd name="connsiteX42" fmla="*/ 45720 w 2217420"/>
              <a:gd name="connsiteY42" fmla="*/ 1485900 h 1562100"/>
              <a:gd name="connsiteX43" fmla="*/ 60960 w 2217420"/>
              <a:gd name="connsiteY43" fmla="*/ 1531620 h 1562100"/>
              <a:gd name="connsiteX44" fmla="*/ 83820 w 2217420"/>
              <a:gd name="connsiteY44" fmla="*/ 1546860 h 1562100"/>
              <a:gd name="connsiteX45" fmla="*/ 129540 w 2217420"/>
              <a:gd name="connsiteY45" fmla="*/ 1562100 h 1562100"/>
              <a:gd name="connsiteX46" fmla="*/ 190500 w 2217420"/>
              <a:gd name="connsiteY46" fmla="*/ 1546860 h 1562100"/>
              <a:gd name="connsiteX47" fmla="*/ 213360 w 2217420"/>
              <a:gd name="connsiteY47" fmla="*/ 1531620 h 1562100"/>
              <a:gd name="connsiteX48" fmla="*/ 259080 w 2217420"/>
              <a:gd name="connsiteY48" fmla="*/ 1516380 h 1562100"/>
              <a:gd name="connsiteX49" fmla="*/ 281940 w 2217420"/>
              <a:gd name="connsiteY49" fmla="*/ 1508760 h 1562100"/>
              <a:gd name="connsiteX50" fmla="*/ 304800 w 2217420"/>
              <a:gd name="connsiteY50" fmla="*/ 1501140 h 1562100"/>
              <a:gd name="connsiteX51" fmla="*/ 342900 w 2217420"/>
              <a:gd name="connsiteY51" fmla="*/ 1493520 h 1562100"/>
              <a:gd name="connsiteX52" fmla="*/ 609600 w 2217420"/>
              <a:gd name="connsiteY52" fmla="*/ 1501140 h 1562100"/>
              <a:gd name="connsiteX53" fmla="*/ 632460 w 2217420"/>
              <a:gd name="connsiteY53" fmla="*/ 1508760 h 1562100"/>
              <a:gd name="connsiteX54" fmla="*/ 662940 w 2217420"/>
              <a:gd name="connsiteY54" fmla="*/ 1516380 h 1562100"/>
              <a:gd name="connsiteX55" fmla="*/ 716280 w 2217420"/>
              <a:gd name="connsiteY55" fmla="*/ 1531620 h 1562100"/>
              <a:gd name="connsiteX56" fmla="*/ 929640 w 2217420"/>
              <a:gd name="connsiteY56" fmla="*/ 1546860 h 1562100"/>
              <a:gd name="connsiteX57" fmla="*/ 1043940 w 2217420"/>
              <a:gd name="connsiteY57" fmla="*/ 1554480 h 1562100"/>
              <a:gd name="connsiteX58" fmla="*/ 1242060 w 2217420"/>
              <a:gd name="connsiteY58" fmla="*/ 1546860 h 1562100"/>
              <a:gd name="connsiteX59" fmla="*/ 1272540 w 2217420"/>
              <a:gd name="connsiteY59" fmla="*/ 1539240 h 1562100"/>
              <a:gd name="connsiteX60" fmla="*/ 1409700 w 2217420"/>
              <a:gd name="connsiteY60" fmla="*/ 1546860 h 1562100"/>
              <a:gd name="connsiteX61" fmla="*/ 1478280 w 2217420"/>
              <a:gd name="connsiteY61" fmla="*/ 1539240 h 1562100"/>
              <a:gd name="connsiteX62" fmla="*/ 1485900 w 2217420"/>
              <a:gd name="connsiteY62" fmla="*/ 1508760 h 1562100"/>
              <a:gd name="connsiteX63" fmla="*/ 1501140 w 2217420"/>
              <a:gd name="connsiteY63" fmla="*/ 1463040 h 1562100"/>
              <a:gd name="connsiteX64" fmla="*/ 1508760 w 2217420"/>
              <a:gd name="connsiteY64" fmla="*/ 1440180 h 1562100"/>
              <a:gd name="connsiteX65" fmla="*/ 1539240 w 2217420"/>
              <a:gd name="connsiteY65" fmla="*/ 1424940 h 1562100"/>
              <a:gd name="connsiteX66" fmla="*/ 1607820 w 2217420"/>
              <a:gd name="connsiteY66" fmla="*/ 1409700 h 1562100"/>
              <a:gd name="connsiteX67" fmla="*/ 1722120 w 2217420"/>
              <a:gd name="connsiteY67" fmla="*/ 1394460 h 1562100"/>
              <a:gd name="connsiteX68" fmla="*/ 1744980 w 2217420"/>
              <a:gd name="connsiteY68" fmla="*/ 1386840 h 1562100"/>
              <a:gd name="connsiteX69" fmla="*/ 1790700 w 2217420"/>
              <a:gd name="connsiteY69" fmla="*/ 1363980 h 1562100"/>
              <a:gd name="connsiteX70" fmla="*/ 1844040 w 2217420"/>
              <a:gd name="connsiteY70" fmla="*/ 1356360 h 1562100"/>
              <a:gd name="connsiteX71" fmla="*/ 1882140 w 2217420"/>
              <a:gd name="connsiteY71" fmla="*/ 1348740 h 1562100"/>
              <a:gd name="connsiteX72" fmla="*/ 1912620 w 2217420"/>
              <a:gd name="connsiteY72" fmla="*/ 1341120 h 1562100"/>
              <a:gd name="connsiteX73" fmla="*/ 1958340 w 2217420"/>
              <a:gd name="connsiteY73" fmla="*/ 1325880 h 1562100"/>
              <a:gd name="connsiteX74" fmla="*/ 2110263 w 2217420"/>
              <a:gd name="connsiteY74" fmla="*/ 1299758 h 1562100"/>
              <a:gd name="connsiteX75" fmla="*/ 2159318 w 2217420"/>
              <a:gd name="connsiteY75" fmla="*/ 1317823 h 1562100"/>
              <a:gd name="connsiteX76" fmla="*/ 2110740 w 2217420"/>
              <a:gd name="connsiteY76" fmla="*/ 1348740 h 1562100"/>
              <a:gd name="connsiteX77" fmla="*/ 2156460 w 2217420"/>
              <a:gd name="connsiteY77" fmla="*/ 1348740 h 1562100"/>
              <a:gd name="connsiteX78" fmla="*/ 2217420 w 2217420"/>
              <a:gd name="connsiteY78" fmla="*/ 1363980 h 1562100"/>
              <a:gd name="connsiteX0" fmla="*/ 739140 w 2217420"/>
              <a:gd name="connsiteY0" fmla="*/ 0 h 1562100"/>
              <a:gd name="connsiteX1" fmla="*/ 701040 w 2217420"/>
              <a:gd name="connsiteY1" fmla="*/ 114300 h 1562100"/>
              <a:gd name="connsiteX2" fmla="*/ 655320 w 2217420"/>
              <a:gd name="connsiteY2" fmla="*/ 144780 h 1562100"/>
              <a:gd name="connsiteX3" fmla="*/ 640080 w 2217420"/>
              <a:gd name="connsiteY3" fmla="*/ 167640 h 1562100"/>
              <a:gd name="connsiteX4" fmla="*/ 662940 w 2217420"/>
              <a:gd name="connsiteY4" fmla="*/ 228600 h 1562100"/>
              <a:gd name="connsiteX5" fmla="*/ 678180 w 2217420"/>
              <a:gd name="connsiteY5" fmla="*/ 274320 h 1562100"/>
              <a:gd name="connsiteX6" fmla="*/ 685800 w 2217420"/>
              <a:gd name="connsiteY6" fmla="*/ 297180 h 1562100"/>
              <a:gd name="connsiteX7" fmla="*/ 693420 w 2217420"/>
              <a:gd name="connsiteY7" fmla="*/ 320040 h 1562100"/>
              <a:gd name="connsiteX8" fmla="*/ 685800 w 2217420"/>
              <a:gd name="connsiteY8" fmla="*/ 350520 h 1562100"/>
              <a:gd name="connsiteX9" fmla="*/ 685800 w 2217420"/>
              <a:gd name="connsiteY9" fmla="*/ 396240 h 1562100"/>
              <a:gd name="connsiteX10" fmla="*/ 731520 w 2217420"/>
              <a:gd name="connsiteY10" fmla="*/ 419100 h 1562100"/>
              <a:gd name="connsiteX11" fmla="*/ 777240 w 2217420"/>
              <a:gd name="connsiteY11" fmla="*/ 449580 h 1562100"/>
              <a:gd name="connsiteX12" fmla="*/ 822960 w 2217420"/>
              <a:gd name="connsiteY12" fmla="*/ 541020 h 1562100"/>
              <a:gd name="connsiteX13" fmla="*/ 830580 w 2217420"/>
              <a:gd name="connsiteY13" fmla="*/ 563880 h 1562100"/>
              <a:gd name="connsiteX14" fmla="*/ 838200 w 2217420"/>
              <a:gd name="connsiteY14" fmla="*/ 586740 h 1562100"/>
              <a:gd name="connsiteX15" fmla="*/ 815340 w 2217420"/>
              <a:gd name="connsiteY15" fmla="*/ 701040 h 1562100"/>
              <a:gd name="connsiteX16" fmla="*/ 784860 w 2217420"/>
              <a:gd name="connsiteY16" fmla="*/ 708660 h 1562100"/>
              <a:gd name="connsiteX17" fmla="*/ 701040 w 2217420"/>
              <a:gd name="connsiteY17" fmla="*/ 731520 h 1562100"/>
              <a:gd name="connsiteX18" fmla="*/ 678180 w 2217420"/>
              <a:gd name="connsiteY18" fmla="*/ 739140 h 1562100"/>
              <a:gd name="connsiteX19" fmla="*/ 632460 w 2217420"/>
              <a:gd name="connsiteY19" fmla="*/ 769620 h 1562100"/>
              <a:gd name="connsiteX20" fmla="*/ 624840 w 2217420"/>
              <a:gd name="connsiteY20" fmla="*/ 868680 h 1562100"/>
              <a:gd name="connsiteX21" fmla="*/ 601980 w 2217420"/>
              <a:gd name="connsiteY21" fmla="*/ 876300 h 1562100"/>
              <a:gd name="connsiteX22" fmla="*/ 571500 w 2217420"/>
              <a:gd name="connsiteY22" fmla="*/ 883920 h 1562100"/>
              <a:gd name="connsiteX23" fmla="*/ 525780 w 2217420"/>
              <a:gd name="connsiteY23" fmla="*/ 899160 h 1562100"/>
              <a:gd name="connsiteX24" fmla="*/ 502920 w 2217420"/>
              <a:gd name="connsiteY24" fmla="*/ 906780 h 1562100"/>
              <a:gd name="connsiteX25" fmla="*/ 480060 w 2217420"/>
              <a:gd name="connsiteY25" fmla="*/ 952500 h 1562100"/>
              <a:gd name="connsiteX26" fmla="*/ 457200 w 2217420"/>
              <a:gd name="connsiteY26" fmla="*/ 967740 h 1562100"/>
              <a:gd name="connsiteX27" fmla="*/ 434340 w 2217420"/>
              <a:gd name="connsiteY27" fmla="*/ 1013460 h 1562100"/>
              <a:gd name="connsiteX28" fmla="*/ 419100 w 2217420"/>
              <a:gd name="connsiteY28" fmla="*/ 1036320 h 1562100"/>
              <a:gd name="connsiteX29" fmla="*/ 411480 w 2217420"/>
              <a:gd name="connsiteY29" fmla="*/ 1074420 h 1562100"/>
              <a:gd name="connsiteX30" fmla="*/ 243840 w 2217420"/>
              <a:gd name="connsiteY30" fmla="*/ 1082040 h 1562100"/>
              <a:gd name="connsiteX31" fmla="*/ 167640 w 2217420"/>
              <a:gd name="connsiteY31" fmla="*/ 1104900 h 1562100"/>
              <a:gd name="connsiteX32" fmla="*/ 106680 w 2217420"/>
              <a:gd name="connsiteY32" fmla="*/ 1120140 h 1562100"/>
              <a:gd name="connsiteX33" fmla="*/ 83820 w 2217420"/>
              <a:gd name="connsiteY33" fmla="*/ 1127760 h 1562100"/>
              <a:gd name="connsiteX34" fmla="*/ 68580 w 2217420"/>
              <a:gd name="connsiteY34" fmla="*/ 1150620 h 1562100"/>
              <a:gd name="connsiteX35" fmla="*/ 91440 w 2217420"/>
              <a:gd name="connsiteY35" fmla="*/ 1196340 h 1562100"/>
              <a:gd name="connsiteX36" fmla="*/ 114300 w 2217420"/>
              <a:gd name="connsiteY36" fmla="*/ 1242060 h 1562100"/>
              <a:gd name="connsiteX37" fmla="*/ 106680 w 2217420"/>
              <a:gd name="connsiteY37" fmla="*/ 1333500 h 1562100"/>
              <a:gd name="connsiteX38" fmla="*/ 45720 w 2217420"/>
              <a:gd name="connsiteY38" fmla="*/ 1371600 h 1562100"/>
              <a:gd name="connsiteX39" fmla="*/ 0 w 2217420"/>
              <a:gd name="connsiteY39" fmla="*/ 1394460 h 1562100"/>
              <a:gd name="connsiteX40" fmla="*/ 7620 w 2217420"/>
              <a:gd name="connsiteY40" fmla="*/ 1447800 h 1562100"/>
              <a:gd name="connsiteX41" fmla="*/ 30480 w 2217420"/>
              <a:gd name="connsiteY41" fmla="*/ 1463040 h 1562100"/>
              <a:gd name="connsiteX42" fmla="*/ 45720 w 2217420"/>
              <a:gd name="connsiteY42" fmla="*/ 1485900 h 1562100"/>
              <a:gd name="connsiteX43" fmla="*/ 60960 w 2217420"/>
              <a:gd name="connsiteY43" fmla="*/ 1531620 h 1562100"/>
              <a:gd name="connsiteX44" fmla="*/ 83820 w 2217420"/>
              <a:gd name="connsiteY44" fmla="*/ 1546860 h 1562100"/>
              <a:gd name="connsiteX45" fmla="*/ 129540 w 2217420"/>
              <a:gd name="connsiteY45" fmla="*/ 1562100 h 1562100"/>
              <a:gd name="connsiteX46" fmla="*/ 190500 w 2217420"/>
              <a:gd name="connsiteY46" fmla="*/ 1546860 h 1562100"/>
              <a:gd name="connsiteX47" fmla="*/ 213360 w 2217420"/>
              <a:gd name="connsiteY47" fmla="*/ 1531620 h 1562100"/>
              <a:gd name="connsiteX48" fmla="*/ 259080 w 2217420"/>
              <a:gd name="connsiteY48" fmla="*/ 1516380 h 1562100"/>
              <a:gd name="connsiteX49" fmla="*/ 281940 w 2217420"/>
              <a:gd name="connsiteY49" fmla="*/ 1508760 h 1562100"/>
              <a:gd name="connsiteX50" fmla="*/ 304800 w 2217420"/>
              <a:gd name="connsiteY50" fmla="*/ 1501140 h 1562100"/>
              <a:gd name="connsiteX51" fmla="*/ 342900 w 2217420"/>
              <a:gd name="connsiteY51" fmla="*/ 1493520 h 1562100"/>
              <a:gd name="connsiteX52" fmla="*/ 609600 w 2217420"/>
              <a:gd name="connsiteY52" fmla="*/ 1501140 h 1562100"/>
              <a:gd name="connsiteX53" fmla="*/ 632460 w 2217420"/>
              <a:gd name="connsiteY53" fmla="*/ 1508760 h 1562100"/>
              <a:gd name="connsiteX54" fmla="*/ 662940 w 2217420"/>
              <a:gd name="connsiteY54" fmla="*/ 1516380 h 1562100"/>
              <a:gd name="connsiteX55" fmla="*/ 716280 w 2217420"/>
              <a:gd name="connsiteY55" fmla="*/ 1531620 h 1562100"/>
              <a:gd name="connsiteX56" fmla="*/ 929640 w 2217420"/>
              <a:gd name="connsiteY56" fmla="*/ 1546860 h 1562100"/>
              <a:gd name="connsiteX57" fmla="*/ 1043940 w 2217420"/>
              <a:gd name="connsiteY57" fmla="*/ 1554480 h 1562100"/>
              <a:gd name="connsiteX58" fmla="*/ 1242060 w 2217420"/>
              <a:gd name="connsiteY58" fmla="*/ 1546860 h 1562100"/>
              <a:gd name="connsiteX59" fmla="*/ 1272540 w 2217420"/>
              <a:gd name="connsiteY59" fmla="*/ 1539240 h 1562100"/>
              <a:gd name="connsiteX60" fmla="*/ 1409700 w 2217420"/>
              <a:gd name="connsiteY60" fmla="*/ 1546860 h 1562100"/>
              <a:gd name="connsiteX61" fmla="*/ 1478280 w 2217420"/>
              <a:gd name="connsiteY61" fmla="*/ 1539240 h 1562100"/>
              <a:gd name="connsiteX62" fmla="*/ 1485900 w 2217420"/>
              <a:gd name="connsiteY62" fmla="*/ 1508760 h 1562100"/>
              <a:gd name="connsiteX63" fmla="*/ 1501140 w 2217420"/>
              <a:gd name="connsiteY63" fmla="*/ 1463040 h 1562100"/>
              <a:gd name="connsiteX64" fmla="*/ 1508760 w 2217420"/>
              <a:gd name="connsiteY64" fmla="*/ 1440180 h 1562100"/>
              <a:gd name="connsiteX65" fmla="*/ 1539240 w 2217420"/>
              <a:gd name="connsiteY65" fmla="*/ 1424940 h 1562100"/>
              <a:gd name="connsiteX66" fmla="*/ 1607820 w 2217420"/>
              <a:gd name="connsiteY66" fmla="*/ 1409700 h 1562100"/>
              <a:gd name="connsiteX67" fmla="*/ 1722120 w 2217420"/>
              <a:gd name="connsiteY67" fmla="*/ 1394460 h 1562100"/>
              <a:gd name="connsiteX68" fmla="*/ 1744980 w 2217420"/>
              <a:gd name="connsiteY68" fmla="*/ 1386840 h 1562100"/>
              <a:gd name="connsiteX69" fmla="*/ 1790700 w 2217420"/>
              <a:gd name="connsiteY69" fmla="*/ 1363980 h 1562100"/>
              <a:gd name="connsiteX70" fmla="*/ 1844040 w 2217420"/>
              <a:gd name="connsiteY70" fmla="*/ 1356360 h 1562100"/>
              <a:gd name="connsiteX71" fmla="*/ 1882140 w 2217420"/>
              <a:gd name="connsiteY71" fmla="*/ 1348740 h 1562100"/>
              <a:gd name="connsiteX72" fmla="*/ 1912620 w 2217420"/>
              <a:gd name="connsiteY72" fmla="*/ 1341120 h 1562100"/>
              <a:gd name="connsiteX73" fmla="*/ 1958340 w 2217420"/>
              <a:gd name="connsiteY73" fmla="*/ 1325880 h 1562100"/>
              <a:gd name="connsiteX74" fmla="*/ 2110263 w 2217420"/>
              <a:gd name="connsiteY74" fmla="*/ 1299758 h 1562100"/>
              <a:gd name="connsiteX75" fmla="*/ 2159318 w 2217420"/>
              <a:gd name="connsiteY75" fmla="*/ 1317823 h 1562100"/>
              <a:gd name="connsiteX76" fmla="*/ 2156460 w 2217420"/>
              <a:gd name="connsiteY76" fmla="*/ 1348740 h 1562100"/>
              <a:gd name="connsiteX77" fmla="*/ 2217420 w 2217420"/>
              <a:gd name="connsiteY77" fmla="*/ 1363980 h 1562100"/>
              <a:gd name="connsiteX0" fmla="*/ 739140 w 2217420"/>
              <a:gd name="connsiteY0" fmla="*/ 0 h 1562100"/>
              <a:gd name="connsiteX1" fmla="*/ 701040 w 2217420"/>
              <a:gd name="connsiteY1" fmla="*/ 114300 h 1562100"/>
              <a:gd name="connsiteX2" fmla="*/ 655320 w 2217420"/>
              <a:gd name="connsiteY2" fmla="*/ 144780 h 1562100"/>
              <a:gd name="connsiteX3" fmla="*/ 640080 w 2217420"/>
              <a:gd name="connsiteY3" fmla="*/ 167640 h 1562100"/>
              <a:gd name="connsiteX4" fmla="*/ 662940 w 2217420"/>
              <a:gd name="connsiteY4" fmla="*/ 228600 h 1562100"/>
              <a:gd name="connsiteX5" fmla="*/ 678180 w 2217420"/>
              <a:gd name="connsiteY5" fmla="*/ 274320 h 1562100"/>
              <a:gd name="connsiteX6" fmla="*/ 685800 w 2217420"/>
              <a:gd name="connsiteY6" fmla="*/ 297180 h 1562100"/>
              <a:gd name="connsiteX7" fmla="*/ 693420 w 2217420"/>
              <a:gd name="connsiteY7" fmla="*/ 320040 h 1562100"/>
              <a:gd name="connsiteX8" fmla="*/ 685800 w 2217420"/>
              <a:gd name="connsiteY8" fmla="*/ 350520 h 1562100"/>
              <a:gd name="connsiteX9" fmla="*/ 685800 w 2217420"/>
              <a:gd name="connsiteY9" fmla="*/ 396240 h 1562100"/>
              <a:gd name="connsiteX10" fmla="*/ 731520 w 2217420"/>
              <a:gd name="connsiteY10" fmla="*/ 419100 h 1562100"/>
              <a:gd name="connsiteX11" fmla="*/ 777240 w 2217420"/>
              <a:gd name="connsiteY11" fmla="*/ 449580 h 1562100"/>
              <a:gd name="connsiteX12" fmla="*/ 822960 w 2217420"/>
              <a:gd name="connsiteY12" fmla="*/ 541020 h 1562100"/>
              <a:gd name="connsiteX13" fmla="*/ 830580 w 2217420"/>
              <a:gd name="connsiteY13" fmla="*/ 563880 h 1562100"/>
              <a:gd name="connsiteX14" fmla="*/ 838200 w 2217420"/>
              <a:gd name="connsiteY14" fmla="*/ 586740 h 1562100"/>
              <a:gd name="connsiteX15" fmla="*/ 815340 w 2217420"/>
              <a:gd name="connsiteY15" fmla="*/ 701040 h 1562100"/>
              <a:gd name="connsiteX16" fmla="*/ 784860 w 2217420"/>
              <a:gd name="connsiteY16" fmla="*/ 708660 h 1562100"/>
              <a:gd name="connsiteX17" fmla="*/ 701040 w 2217420"/>
              <a:gd name="connsiteY17" fmla="*/ 731520 h 1562100"/>
              <a:gd name="connsiteX18" fmla="*/ 678180 w 2217420"/>
              <a:gd name="connsiteY18" fmla="*/ 739140 h 1562100"/>
              <a:gd name="connsiteX19" fmla="*/ 632460 w 2217420"/>
              <a:gd name="connsiteY19" fmla="*/ 769620 h 1562100"/>
              <a:gd name="connsiteX20" fmla="*/ 624840 w 2217420"/>
              <a:gd name="connsiteY20" fmla="*/ 868680 h 1562100"/>
              <a:gd name="connsiteX21" fmla="*/ 601980 w 2217420"/>
              <a:gd name="connsiteY21" fmla="*/ 876300 h 1562100"/>
              <a:gd name="connsiteX22" fmla="*/ 571500 w 2217420"/>
              <a:gd name="connsiteY22" fmla="*/ 883920 h 1562100"/>
              <a:gd name="connsiteX23" fmla="*/ 525780 w 2217420"/>
              <a:gd name="connsiteY23" fmla="*/ 899160 h 1562100"/>
              <a:gd name="connsiteX24" fmla="*/ 502920 w 2217420"/>
              <a:gd name="connsiteY24" fmla="*/ 906780 h 1562100"/>
              <a:gd name="connsiteX25" fmla="*/ 480060 w 2217420"/>
              <a:gd name="connsiteY25" fmla="*/ 952500 h 1562100"/>
              <a:gd name="connsiteX26" fmla="*/ 457200 w 2217420"/>
              <a:gd name="connsiteY26" fmla="*/ 967740 h 1562100"/>
              <a:gd name="connsiteX27" fmla="*/ 434340 w 2217420"/>
              <a:gd name="connsiteY27" fmla="*/ 1013460 h 1562100"/>
              <a:gd name="connsiteX28" fmla="*/ 419100 w 2217420"/>
              <a:gd name="connsiteY28" fmla="*/ 1036320 h 1562100"/>
              <a:gd name="connsiteX29" fmla="*/ 411480 w 2217420"/>
              <a:gd name="connsiteY29" fmla="*/ 1074420 h 1562100"/>
              <a:gd name="connsiteX30" fmla="*/ 243840 w 2217420"/>
              <a:gd name="connsiteY30" fmla="*/ 1082040 h 1562100"/>
              <a:gd name="connsiteX31" fmla="*/ 167640 w 2217420"/>
              <a:gd name="connsiteY31" fmla="*/ 1104900 h 1562100"/>
              <a:gd name="connsiteX32" fmla="*/ 106680 w 2217420"/>
              <a:gd name="connsiteY32" fmla="*/ 1120140 h 1562100"/>
              <a:gd name="connsiteX33" fmla="*/ 83820 w 2217420"/>
              <a:gd name="connsiteY33" fmla="*/ 1127760 h 1562100"/>
              <a:gd name="connsiteX34" fmla="*/ 66198 w 2217420"/>
              <a:gd name="connsiteY34" fmla="*/ 1177614 h 1562100"/>
              <a:gd name="connsiteX35" fmla="*/ 91440 w 2217420"/>
              <a:gd name="connsiteY35" fmla="*/ 1196340 h 1562100"/>
              <a:gd name="connsiteX36" fmla="*/ 114300 w 2217420"/>
              <a:gd name="connsiteY36" fmla="*/ 1242060 h 1562100"/>
              <a:gd name="connsiteX37" fmla="*/ 106680 w 2217420"/>
              <a:gd name="connsiteY37" fmla="*/ 1333500 h 1562100"/>
              <a:gd name="connsiteX38" fmla="*/ 45720 w 2217420"/>
              <a:gd name="connsiteY38" fmla="*/ 1371600 h 1562100"/>
              <a:gd name="connsiteX39" fmla="*/ 0 w 2217420"/>
              <a:gd name="connsiteY39" fmla="*/ 1394460 h 1562100"/>
              <a:gd name="connsiteX40" fmla="*/ 7620 w 2217420"/>
              <a:gd name="connsiteY40" fmla="*/ 1447800 h 1562100"/>
              <a:gd name="connsiteX41" fmla="*/ 30480 w 2217420"/>
              <a:gd name="connsiteY41" fmla="*/ 1463040 h 1562100"/>
              <a:gd name="connsiteX42" fmla="*/ 45720 w 2217420"/>
              <a:gd name="connsiteY42" fmla="*/ 1485900 h 1562100"/>
              <a:gd name="connsiteX43" fmla="*/ 60960 w 2217420"/>
              <a:gd name="connsiteY43" fmla="*/ 1531620 h 1562100"/>
              <a:gd name="connsiteX44" fmla="*/ 83820 w 2217420"/>
              <a:gd name="connsiteY44" fmla="*/ 1546860 h 1562100"/>
              <a:gd name="connsiteX45" fmla="*/ 129540 w 2217420"/>
              <a:gd name="connsiteY45" fmla="*/ 1562100 h 1562100"/>
              <a:gd name="connsiteX46" fmla="*/ 190500 w 2217420"/>
              <a:gd name="connsiteY46" fmla="*/ 1546860 h 1562100"/>
              <a:gd name="connsiteX47" fmla="*/ 213360 w 2217420"/>
              <a:gd name="connsiteY47" fmla="*/ 1531620 h 1562100"/>
              <a:gd name="connsiteX48" fmla="*/ 259080 w 2217420"/>
              <a:gd name="connsiteY48" fmla="*/ 1516380 h 1562100"/>
              <a:gd name="connsiteX49" fmla="*/ 281940 w 2217420"/>
              <a:gd name="connsiteY49" fmla="*/ 1508760 h 1562100"/>
              <a:gd name="connsiteX50" fmla="*/ 304800 w 2217420"/>
              <a:gd name="connsiteY50" fmla="*/ 1501140 h 1562100"/>
              <a:gd name="connsiteX51" fmla="*/ 342900 w 2217420"/>
              <a:gd name="connsiteY51" fmla="*/ 1493520 h 1562100"/>
              <a:gd name="connsiteX52" fmla="*/ 609600 w 2217420"/>
              <a:gd name="connsiteY52" fmla="*/ 1501140 h 1562100"/>
              <a:gd name="connsiteX53" fmla="*/ 632460 w 2217420"/>
              <a:gd name="connsiteY53" fmla="*/ 1508760 h 1562100"/>
              <a:gd name="connsiteX54" fmla="*/ 662940 w 2217420"/>
              <a:gd name="connsiteY54" fmla="*/ 1516380 h 1562100"/>
              <a:gd name="connsiteX55" fmla="*/ 716280 w 2217420"/>
              <a:gd name="connsiteY55" fmla="*/ 1531620 h 1562100"/>
              <a:gd name="connsiteX56" fmla="*/ 929640 w 2217420"/>
              <a:gd name="connsiteY56" fmla="*/ 1546860 h 1562100"/>
              <a:gd name="connsiteX57" fmla="*/ 1043940 w 2217420"/>
              <a:gd name="connsiteY57" fmla="*/ 1554480 h 1562100"/>
              <a:gd name="connsiteX58" fmla="*/ 1242060 w 2217420"/>
              <a:gd name="connsiteY58" fmla="*/ 1546860 h 1562100"/>
              <a:gd name="connsiteX59" fmla="*/ 1272540 w 2217420"/>
              <a:gd name="connsiteY59" fmla="*/ 1539240 h 1562100"/>
              <a:gd name="connsiteX60" fmla="*/ 1409700 w 2217420"/>
              <a:gd name="connsiteY60" fmla="*/ 1546860 h 1562100"/>
              <a:gd name="connsiteX61" fmla="*/ 1478280 w 2217420"/>
              <a:gd name="connsiteY61" fmla="*/ 1539240 h 1562100"/>
              <a:gd name="connsiteX62" fmla="*/ 1485900 w 2217420"/>
              <a:gd name="connsiteY62" fmla="*/ 1508760 h 1562100"/>
              <a:gd name="connsiteX63" fmla="*/ 1501140 w 2217420"/>
              <a:gd name="connsiteY63" fmla="*/ 1463040 h 1562100"/>
              <a:gd name="connsiteX64" fmla="*/ 1508760 w 2217420"/>
              <a:gd name="connsiteY64" fmla="*/ 1440180 h 1562100"/>
              <a:gd name="connsiteX65" fmla="*/ 1539240 w 2217420"/>
              <a:gd name="connsiteY65" fmla="*/ 1424940 h 1562100"/>
              <a:gd name="connsiteX66" fmla="*/ 1607820 w 2217420"/>
              <a:gd name="connsiteY66" fmla="*/ 1409700 h 1562100"/>
              <a:gd name="connsiteX67" fmla="*/ 1722120 w 2217420"/>
              <a:gd name="connsiteY67" fmla="*/ 1394460 h 1562100"/>
              <a:gd name="connsiteX68" fmla="*/ 1744980 w 2217420"/>
              <a:gd name="connsiteY68" fmla="*/ 1386840 h 1562100"/>
              <a:gd name="connsiteX69" fmla="*/ 1790700 w 2217420"/>
              <a:gd name="connsiteY69" fmla="*/ 1363980 h 1562100"/>
              <a:gd name="connsiteX70" fmla="*/ 1844040 w 2217420"/>
              <a:gd name="connsiteY70" fmla="*/ 1356360 h 1562100"/>
              <a:gd name="connsiteX71" fmla="*/ 1882140 w 2217420"/>
              <a:gd name="connsiteY71" fmla="*/ 1348740 h 1562100"/>
              <a:gd name="connsiteX72" fmla="*/ 1912620 w 2217420"/>
              <a:gd name="connsiteY72" fmla="*/ 1341120 h 1562100"/>
              <a:gd name="connsiteX73" fmla="*/ 1958340 w 2217420"/>
              <a:gd name="connsiteY73" fmla="*/ 1325880 h 1562100"/>
              <a:gd name="connsiteX74" fmla="*/ 2110263 w 2217420"/>
              <a:gd name="connsiteY74" fmla="*/ 1299758 h 1562100"/>
              <a:gd name="connsiteX75" fmla="*/ 2159318 w 2217420"/>
              <a:gd name="connsiteY75" fmla="*/ 1317823 h 1562100"/>
              <a:gd name="connsiteX76" fmla="*/ 2156460 w 2217420"/>
              <a:gd name="connsiteY76" fmla="*/ 1348740 h 1562100"/>
              <a:gd name="connsiteX77" fmla="*/ 2217420 w 2217420"/>
              <a:gd name="connsiteY77" fmla="*/ 1363980 h 1562100"/>
              <a:gd name="connsiteX0" fmla="*/ 739140 w 2217420"/>
              <a:gd name="connsiteY0" fmla="*/ 0 h 1562100"/>
              <a:gd name="connsiteX1" fmla="*/ 701040 w 2217420"/>
              <a:gd name="connsiteY1" fmla="*/ 114300 h 1562100"/>
              <a:gd name="connsiteX2" fmla="*/ 655320 w 2217420"/>
              <a:gd name="connsiteY2" fmla="*/ 144780 h 1562100"/>
              <a:gd name="connsiteX3" fmla="*/ 640080 w 2217420"/>
              <a:gd name="connsiteY3" fmla="*/ 167640 h 1562100"/>
              <a:gd name="connsiteX4" fmla="*/ 662940 w 2217420"/>
              <a:gd name="connsiteY4" fmla="*/ 228600 h 1562100"/>
              <a:gd name="connsiteX5" fmla="*/ 678180 w 2217420"/>
              <a:gd name="connsiteY5" fmla="*/ 274320 h 1562100"/>
              <a:gd name="connsiteX6" fmla="*/ 685800 w 2217420"/>
              <a:gd name="connsiteY6" fmla="*/ 297180 h 1562100"/>
              <a:gd name="connsiteX7" fmla="*/ 693420 w 2217420"/>
              <a:gd name="connsiteY7" fmla="*/ 320040 h 1562100"/>
              <a:gd name="connsiteX8" fmla="*/ 685800 w 2217420"/>
              <a:gd name="connsiteY8" fmla="*/ 350520 h 1562100"/>
              <a:gd name="connsiteX9" fmla="*/ 685800 w 2217420"/>
              <a:gd name="connsiteY9" fmla="*/ 396240 h 1562100"/>
              <a:gd name="connsiteX10" fmla="*/ 731520 w 2217420"/>
              <a:gd name="connsiteY10" fmla="*/ 419100 h 1562100"/>
              <a:gd name="connsiteX11" fmla="*/ 777240 w 2217420"/>
              <a:gd name="connsiteY11" fmla="*/ 449580 h 1562100"/>
              <a:gd name="connsiteX12" fmla="*/ 822960 w 2217420"/>
              <a:gd name="connsiteY12" fmla="*/ 541020 h 1562100"/>
              <a:gd name="connsiteX13" fmla="*/ 830580 w 2217420"/>
              <a:gd name="connsiteY13" fmla="*/ 563880 h 1562100"/>
              <a:gd name="connsiteX14" fmla="*/ 838200 w 2217420"/>
              <a:gd name="connsiteY14" fmla="*/ 586740 h 1562100"/>
              <a:gd name="connsiteX15" fmla="*/ 815340 w 2217420"/>
              <a:gd name="connsiteY15" fmla="*/ 701040 h 1562100"/>
              <a:gd name="connsiteX16" fmla="*/ 784860 w 2217420"/>
              <a:gd name="connsiteY16" fmla="*/ 708660 h 1562100"/>
              <a:gd name="connsiteX17" fmla="*/ 701040 w 2217420"/>
              <a:gd name="connsiteY17" fmla="*/ 731520 h 1562100"/>
              <a:gd name="connsiteX18" fmla="*/ 678180 w 2217420"/>
              <a:gd name="connsiteY18" fmla="*/ 739140 h 1562100"/>
              <a:gd name="connsiteX19" fmla="*/ 632460 w 2217420"/>
              <a:gd name="connsiteY19" fmla="*/ 769620 h 1562100"/>
              <a:gd name="connsiteX20" fmla="*/ 624840 w 2217420"/>
              <a:gd name="connsiteY20" fmla="*/ 868680 h 1562100"/>
              <a:gd name="connsiteX21" fmla="*/ 601980 w 2217420"/>
              <a:gd name="connsiteY21" fmla="*/ 876300 h 1562100"/>
              <a:gd name="connsiteX22" fmla="*/ 571500 w 2217420"/>
              <a:gd name="connsiteY22" fmla="*/ 883920 h 1562100"/>
              <a:gd name="connsiteX23" fmla="*/ 525780 w 2217420"/>
              <a:gd name="connsiteY23" fmla="*/ 899160 h 1562100"/>
              <a:gd name="connsiteX24" fmla="*/ 502920 w 2217420"/>
              <a:gd name="connsiteY24" fmla="*/ 906780 h 1562100"/>
              <a:gd name="connsiteX25" fmla="*/ 480060 w 2217420"/>
              <a:gd name="connsiteY25" fmla="*/ 952500 h 1562100"/>
              <a:gd name="connsiteX26" fmla="*/ 457200 w 2217420"/>
              <a:gd name="connsiteY26" fmla="*/ 967740 h 1562100"/>
              <a:gd name="connsiteX27" fmla="*/ 434340 w 2217420"/>
              <a:gd name="connsiteY27" fmla="*/ 1013460 h 1562100"/>
              <a:gd name="connsiteX28" fmla="*/ 419100 w 2217420"/>
              <a:gd name="connsiteY28" fmla="*/ 1036320 h 1562100"/>
              <a:gd name="connsiteX29" fmla="*/ 411480 w 2217420"/>
              <a:gd name="connsiteY29" fmla="*/ 1074420 h 1562100"/>
              <a:gd name="connsiteX30" fmla="*/ 243840 w 2217420"/>
              <a:gd name="connsiteY30" fmla="*/ 1082040 h 1562100"/>
              <a:gd name="connsiteX31" fmla="*/ 167640 w 2217420"/>
              <a:gd name="connsiteY31" fmla="*/ 1104900 h 1562100"/>
              <a:gd name="connsiteX32" fmla="*/ 106680 w 2217420"/>
              <a:gd name="connsiteY32" fmla="*/ 1120140 h 1562100"/>
              <a:gd name="connsiteX33" fmla="*/ 83820 w 2217420"/>
              <a:gd name="connsiteY33" fmla="*/ 1127760 h 1562100"/>
              <a:gd name="connsiteX34" fmla="*/ 32860 w 2217420"/>
              <a:gd name="connsiteY34" fmla="*/ 1150620 h 1562100"/>
              <a:gd name="connsiteX35" fmla="*/ 91440 w 2217420"/>
              <a:gd name="connsiteY35" fmla="*/ 1196340 h 1562100"/>
              <a:gd name="connsiteX36" fmla="*/ 114300 w 2217420"/>
              <a:gd name="connsiteY36" fmla="*/ 1242060 h 1562100"/>
              <a:gd name="connsiteX37" fmla="*/ 106680 w 2217420"/>
              <a:gd name="connsiteY37" fmla="*/ 1333500 h 1562100"/>
              <a:gd name="connsiteX38" fmla="*/ 45720 w 2217420"/>
              <a:gd name="connsiteY38" fmla="*/ 1371600 h 1562100"/>
              <a:gd name="connsiteX39" fmla="*/ 0 w 2217420"/>
              <a:gd name="connsiteY39" fmla="*/ 1394460 h 1562100"/>
              <a:gd name="connsiteX40" fmla="*/ 7620 w 2217420"/>
              <a:gd name="connsiteY40" fmla="*/ 1447800 h 1562100"/>
              <a:gd name="connsiteX41" fmla="*/ 30480 w 2217420"/>
              <a:gd name="connsiteY41" fmla="*/ 1463040 h 1562100"/>
              <a:gd name="connsiteX42" fmla="*/ 45720 w 2217420"/>
              <a:gd name="connsiteY42" fmla="*/ 1485900 h 1562100"/>
              <a:gd name="connsiteX43" fmla="*/ 60960 w 2217420"/>
              <a:gd name="connsiteY43" fmla="*/ 1531620 h 1562100"/>
              <a:gd name="connsiteX44" fmla="*/ 83820 w 2217420"/>
              <a:gd name="connsiteY44" fmla="*/ 1546860 h 1562100"/>
              <a:gd name="connsiteX45" fmla="*/ 129540 w 2217420"/>
              <a:gd name="connsiteY45" fmla="*/ 1562100 h 1562100"/>
              <a:gd name="connsiteX46" fmla="*/ 190500 w 2217420"/>
              <a:gd name="connsiteY46" fmla="*/ 1546860 h 1562100"/>
              <a:gd name="connsiteX47" fmla="*/ 213360 w 2217420"/>
              <a:gd name="connsiteY47" fmla="*/ 1531620 h 1562100"/>
              <a:gd name="connsiteX48" fmla="*/ 259080 w 2217420"/>
              <a:gd name="connsiteY48" fmla="*/ 1516380 h 1562100"/>
              <a:gd name="connsiteX49" fmla="*/ 281940 w 2217420"/>
              <a:gd name="connsiteY49" fmla="*/ 1508760 h 1562100"/>
              <a:gd name="connsiteX50" fmla="*/ 304800 w 2217420"/>
              <a:gd name="connsiteY50" fmla="*/ 1501140 h 1562100"/>
              <a:gd name="connsiteX51" fmla="*/ 342900 w 2217420"/>
              <a:gd name="connsiteY51" fmla="*/ 1493520 h 1562100"/>
              <a:gd name="connsiteX52" fmla="*/ 609600 w 2217420"/>
              <a:gd name="connsiteY52" fmla="*/ 1501140 h 1562100"/>
              <a:gd name="connsiteX53" fmla="*/ 632460 w 2217420"/>
              <a:gd name="connsiteY53" fmla="*/ 1508760 h 1562100"/>
              <a:gd name="connsiteX54" fmla="*/ 662940 w 2217420"/>
              <a:gd name="connsiteY54" fmla="*/ 1516380 h 1562100"/>
              <a:gd name="connsiteX55" fmla="*/ 716280 w 2217420"/>
              <a:gd name="connsiteY55" fmla="*/ 1531620 h 1562100"/>
              <a:gd name="connsiteX56" fmla="*/ 929640 w 2217420"/>
              <a:gd name="connsiteY56" fmla="*/ 1546860 h 1562100"/>
              <a:gd name="connsiteX57" fmla="*/ 1043940 w 2217420"/>
              <a:gd name="connsiteY57" fmla="*/ 1554480 h 1562100"/>
              <a:gd name="connsiteX58" fmla="*/ 1242060 w 2217420"/>
              <a:gd name="connsiteY58" fmla="*/ 1546860 h 1562100"/>
              <a:gd name="connsiteX59" fmla="*/ 1272540 w 2217420"/>
              <a:gd name="connsiteY59" fmla="*/ 1539240 h 1562100"/>
              <a:gd name="connsiteX60" fmla="*/ 1409700 w 2217420"/>
              <a:gd name="connsiteY60" fmla="*/ 1546860 h 1562100"/>
              <a:gd name="connsiteX61" fmla="*/ 1478280 w 2217420"/>
              <a:gd name="connsiteY61" fmla="*/ 1539240 h 1562100"/>
              <a:gd name="connsiteX62" fmla="*/ 1485900 w 2217420"/>
              <a:gd name="connsiteY62" fmla="*/ 1508760 h 1562100"/>
              <a:gd name="connsiteX63" fmla="*/ 1501140 w 2217420"/>
              <a:gd name="connsiteY63" fmla="*/ 1463040 h 1562100"/>
              <a:gd name="connsiteX64" fmla="*/ 1508760 w 2217420"/>
              <a:gd name="connsiteY64" fmla="*/ 1440180 h 1562100"/>
              <a:gd name="connsiteX65" fmla="*/ 1539240 w 2217420"/>
              <a:gd name="connsiteY65" fmla="*/ 1424940 h 1562100"/>
              <a:gd name="connsiteX66" fmla="*/ 1607820 w 2217420"/>
              <a:gd name="connsiteY66" fmla="*/ 1409700 h 1562100"/>
              <a:gd name="connsiteX67" fmla="*/ 1722120 w 2217420"/>
              <a:gd name="connsiteY67" fmla="*/ 1394460 h 1562100"/>
              <a:gd name="connsiteX68" fmla="*/ 1744980 w 2217420"/>
              <a:gd name="connsiteY68" fmla="*/ 1386840 h 1562100"/>
              <a:gd name="connsiteX69" fmla="*/ 1790700 w 2217420"/>
              <a:gd name="connsiteY69" fmla="*/ 1363980 h 1562100"/>
              <a:gd name="connsiteX70" fmla="*/ 1844040 w 2217420"/>
              <a:gd name="connsiteY70" fmla="*/ 1356360 h 1562100"/>
              <a:gd name="connsiteX71" fmla="*/ 1882140 w 2217420"/>
              <a:gd name="connsiteY71" fmla="*/ 1348740 h 1562100"/>
              <a:gd name="connsiteX72" fmla="*/ 1912620 w 2217420"/>
              <a:gd name="connsiteY72" fmla="*/ 1341120 h 1562100"/>
              <a:gd name="connsiteX73" fmla="*/ 1958340 w 2217420"/>
              <a:gd name="connsiteY73" fmla="*/ 1325880 h 1562100"/>
              <a:gd name="connsiteX74" fmla="*/ 2110263 w 2217420"/>
              <a:gd name="connsiteY74" fmla="*/ 1299758 h 1562100"/>
              <a:gd name="connsiteX75" fmla="*/ 2159318 w 2217420"/>
              <a:gd name="connsiteY75" fmla="*/ 1317823 h 1562100"/>
              <a:gd name="connsiteX76" fmla="*/ 2156460 w 2217420"/>
              <a:gd name="connsiteY76" fmla="*/ 1348740 h 1562100"/>
              <a:gd name="connsiteX77" fmla="*/ 2217420 w 2217420"/>
              <a:gd name="connsiteY77" fmla="*/ 1363980 h 1562100"/>
              <a:gd name="connsiteX0" fmla="*/ 739140 w 2217420"/>
              <a:gd name="connsiteY0" fmla="*/ 0 h 1562100"/>
              <a:gd name="connsiteX1" fmla="*/ 701040 w 2217420"/>
              <a:gd name="connsiteY1" fmla="*/ 114300 h 1562100"/>
              <a:gd name="connsiteX2" fmla="*/ 655320 w 2217420"/>
              <a:gd name="connsiteY2" fmla="*/ 144780 h 1562100"/>
              <a:gd name="connsiteX3" fmla="*/ 640080 w 2217420"/>
              <a:gd name="connsiteY3" fmla="*/ 167640 h 1562100"/>
              <a:gd name="connsiteX4" fmla="*/ 662940 w 2217420"/>
              <a:gd name="connsiteY4" fmla="*/ 228600 h 1562100"/>
              <a:gd name="connsiteX5" fmla="*/ 678180 w 2217420"/>
              <a:gd name="connsiteY5" fmla="*/ 274320 h 1562100"/>
              <a:gd name="connsiteX6" fmla="*/ 685800 w 2217420"/>
              <a:gd name="connsiteY6" fmla="*/ 297180 h 1562100"/>
              <a:gd name="connsiteX7" fmla="*/ 693420 w 2217420"/>
              <a:gd name="connsiteY7" fmla="*/ 320040 h 1562100"/>
              <a:gd name="connsiteX8" fmla="*/ 685800 w 2217420"/>
              <a:gd name="connsiteY8" fmla="*/ 350520 h 1562100"/>
              <a:gd name="connsiteX9" fmla="*/ 685800 w 2217420"/>
              <a:gd name="connsiteY9" fmla="*/ 396240 h 1562100"/>
              <a:gd name="connsiteX10" fmla="*/ 731520 w 2217420"/>
              <a:gd name="connsiteY10" fmla="*/ 419100 h 1562100"/>
              <a:gd name="connsiteX11" fmla="*/ 777240 w 2217420"/>
              <a:gd name="connsiteY11" fmla="*/ 449580 h 1562100"/>
              <a:gd name="connsiteX12" fmla="*/ 822960 w 2217420"/>
              <a:gd name="connsiteY12" fmla="*/ 541020 h 1562100"/>
              <a:gd name="connsiteX13" fmla="*/ 830580 w 2217420"/>
              <a:gd name="connsiteY13" fmla="*/ 563880 h 1562100"/>
              <a:gd name="connsiteX14" fmla="*/ 838200 w 2217420"/>
              <a:gd name="connsiteY14" fmla="*/ 586740 h 1562100"/>
              <a:gd name="connsiteX15" fmla="*/ 815340 w 2217420"/>
              <a:gd name="connsiteY15" fmla="*/ 701040 h 1562100"/>
              <a:gd name="connsiteX16" fmla="*/ 784860 w 2217420"/>
              <a:gd name="connsiteY16" fmla="*/ 708660 h 1562100"/>
              <a:gd name="connsiteX17" fmla="*/ 701040 w 2217420"/>
              <a:gd name="connsiteY17" fmla="*/ 731520 h 1562100"/>
              <a:gd name="connsiteX18" fmla="*/ 678180 w 2217420"/>
              <a:gd name="connsiteY18" fmla="*/ 739140 h 1562100"/>
              <a:gd name="connsiteX19" fmla="*/ 632460 w 2217420"/>
              <a:gd name="connsiteY19" fmla="*/ 769620 h 1562100"/>
              <a:gd name="connsiteX20" fmla="*/ 624840 w 2217420"/>
              <a:gd name="connsiteY20" fmla="*/ 868680 h 1562100"/>
              <a:gd name="connsiteX21" fmla="*/ 601980 w 2217420"/>
              <a:gd name="connsiteY21" fmla="*/ 876300 h 1562100"/>
              <a:gd name="connsiteX22" fmla="*/ 571500 w 2217420"/>
              <a:gd name="connsiteY22" fmla="*/ 883920 h 1562100"/>
              <a:gd name="connsiteX23" fmla="*/ 525780 w 2217420"/>
              <a:gd name="connsiteY23" fmla="*/ 899160 h 1562100"/>
              <a:gd name="connsiteX24" fmla="*/ 502920 w 2217420"/>
              <a:gd name="connsiteY24" fmla="*/ 906780 h 1562100"/>
              <a:gd name="connsiteX25" fmla="*/ 480060 w 2217420"/>
              <a:gd name="connsiteY25" fmla="*/ 952500 h 1562100"/>
              <a:gd name="connsiteX26" fmla="*/ 457200 w 2217420"/>
              <a:gd name="connsiteY26" fmla="*/ 967740 h 1562100"/>
              <a:gd name="connsiteX27" fmla="*/ 434340 w 2217420"/>
              <a:gd name="connsiteY27" fmla="*/ 1013460 h 1562100"/>
              <a:gd name="connsiteX28" fmla="*/ 419100 w 2217420"/>
              <a:gd name="connsiteY28" fmla="*/ 1036320 h 1562100"/>
              <a:gd name="connsiteX29" fmla="*/ 411480 w 2217420"/>
              <a:gd name="connsiteY29" fmla="*/ 1074420 h 1562100"/>
              <a:gd name="connsiteX30" fmla="*/ 243840 w 2217420"/>
              <a:gd name="connsiteY30" fmla="*/ 1082040 h 1562100"/>
              <a:gd name="connsiteX31" fmla="*/ 167640 w 2217420"/>
              <a:gd name="connsiteY31" fmla="*/ 1104900 h 1562100"/>
              <a:gd name="connsiteX32" fmla="*/ 106680 w 2217420"/>
              <a:gd name="connsiteY32" fmla="*/ 1120140 h 1562100"/>
              <a:gd name="connsiteX33" fmla="*/ 83820 w 2217420"/>
              <a:gd name="connsiteY33" fmla="*/ 1127760 h 1562100"/>
              <a:gd name="connsiteX34" fmla="*/ 32860 w 2217420"/>
              <a:gd name="connsiteY34" fmla="*/ 1150620 h 1562100"/>
              <a:gd name="connsiteX35" fmla="*/ 72390 w 2217420"/>
              <a:gd name="connsiteY35" fmla="*/ 1212086 h 1562100"/>
              <a:gd name="connsiteX36" fmla="*/ 114300 w 2217420"/>
              <a:gd name="connsiteY36" fmla="*/ 1242060 h 1562100"/>
              <a:gd name="connsiteX37" fmla="*/ 106680 w 2217420"/>
              <a:gd name="connsiteY37" fmla="*/ 1333500 h 1562100"/>
              <a:gd name="connsiteX38" fmla="*/ 45720 w 2217420"/>
              <a:gd name="connsiteY38" fmla="*/ 1371600 h 1562100"/>
              <a:gd name="connsiteX39" fmla="*/ 0 w 2217420"/>
              <a:gd name="connsiteY39" fmla="*/ 1394460 h 1562100"/>
              <a:gd name="connsiteX40" fmla="*/ 7620 w 2217420"/>
              <a:gd name="connsiteY40" fmla="*/ 1447800 h 1562100"/>
              <a:gd name="connsiteX41" fmla="*/ 30480 w 2217420"/>
              <a:gd name="connsiteY41" fmla="*/ 1463040 h 1562100"/>
              <a:gd name="connsiteX42" fmla="*/ 45720 w 2217420"/>
              <a:gd name="connsiteY42" fmla="*/ 1485900 h 1562100"/>
              <a:gd name="connsiteX43" fmla="*/ 60960 w 2217420"/>
              <a:gd name="connsiteY43" fmla="*/ 1531620 h 1562100"/>
              <a:gd name="connsiteX44" fmla="*/ 83820 w 2217420"/>
              <a:gd name="connsiteY44" fmla="*/ 1546860 h 1562100"/>
              <a:gd name="connsiteX45" fmla="*/ 129540 w 2217420"/>
              <a:gd name="connsiteY45" fmla="*/ 1562100 h 1562100"/>
              <a:gd name="connsiteX46" fmla="*/ 190500 w 2217420"/>
              <a:gd name="connsiteY46" fmla="*/ 1546860 h 1562100"/>
              <a:gd name="connsiteX47" fmla="*/ 213360 w 2217420"/>
              <a:gd name="connsiteY47" fmla="*/ 1531620 h 1562100"/>
              <a:gd name="connsiteX48" fmla="*/ 259080 w 2217420"/>
              <a:gd name="connsiteY48" fmla="*/ 1516380 h 1562100"/>
              <a:gd name="connsiteX49" fmla="*/ 281940 w 2217420"/>
              <a:gd name="connsiteY49" fmla="*/ 1508760 h 1562100"/>
              <a:gd name="connsiteX50" fmla="*/ 304800 w 2217420"/>
              <a:gd name="connsiteY50" fmla="*/ 1501140 h 1562100"/>
              <a:gd name="connsiteX51" fmla="*/ 342900 w 2217420"/>
              <a:gd name="connsiteY51" fmla="*/ 1493520 h 1562100"/>
              <a:gd name="connsiteX52" fmla="*/ 609600 w 2217420"/>
              <a:gd name="connsiteY52" fmla="*/ 1501140 h 1562100"/>
              <a:gd name="connsiteX53" fmla="*/ 632460 w 2217420"/>
              <a:gd name="connsiteY53" fmla="*/ 1508760 h 1562100"/>
              <a:gd name="connsiteX54" fmla="*/ 662940 w 2217420"/>
              <a:gd name="connsiteY54" fmla="*/ 1516380 h 1562100"/>
              <a:gd name="connsiteX55" fmla="*/ 716280 w 2217420"/>
              <a:gd name="connsiteY55" fmla="*/ 1531620 h 1562100"/>
              <a:gd name="connsiteX56" fmla="*/ 929640 w 2217420"/>
              <a:gd name="connsiteY56" fmla="*/ 1546860 h 1562100"/>
              <a:gd name="connsiteX57" fmla="*/ 1043940 w 2217420"/>
              <a:gd name="connsiteY57" fmla="*/ 1554480 h 1562100"/>
              <a:gd name="connsiteX58" fmla="*/ 1242060 w 2217420"/>
              <a:gd name="connsiteY58" fmla="*/ 1546860 h 1562100"/>
              <a:gd name="connsiteX59" fmla="*/ 1272540 w 2217420"/>
              <a:gd name="connsiteY59" fmla="*/ 1539240 h 1562100"/>
              <a:gd name="connsiteX60" fmla="*/ 1409700 w 2217420"/>
              <a:gd name="connsiteY60" fmla="*/ 1546860 h 1562100"/>
              <a:gd name="connsiteX61" fmla="*/ 1478280 w 2217420"/>
              <a:gd name="connsiteY61" fmla="*/ 1539240 h 1562100"/>
              <a:gd name="connsiteX62" fmla="*/ 1485900 w 2217420"/>
              <a:gd name="connsiteY62" fmla="*/ 1508760 h 1562100"/>
              <a:gd name="connsiteX63" fmla="*/ 1501140 w 2217420"/>
              <a:gd name="connsiteY63" fmla="*/ 1463040 h 1562100"/>
              <a:gd name="connsiteX64" fmla="*/ 1508760 w 2217420"/>
              <a:gd name="connsiteY64" fmla="*/ 1440180 h 1562100"/>
              <a:gd name="connsiteX65" fmla="*/ 1539240 w 2217420"/>
              <a:gd name="connsiteY65" fmla="*/ 1424940 h 1562100"/>
              <a:gd name="connsiteX66" fmla="*/ 1607820 w 2217420"/>
              <a:gd name="connsiteY66" fmla="*/ 1409700 h 1562100"/>
              <a:gd name="connsiteX67" fmla="*/ 1722120 w 2217420"/>
              <a:gd name="connsiteY67" fmla="*/ 1394460 h 1562100"/>
              <a:gd name="connsiteX68" fmla="*/ 1744980 w 2217420"/>
              <a:gd name="connsiteY68" fmla="*/ 1386840 h 1562100"/>
              <a:gd name="connsiteX69" fmla="*/ 1790700 w 2217420"/>
              <a:gd name="connsiteY69" fmla="*/ 1363980 h 1562100"/>
              <a:gd name="connsiteX70" fmla="*/ 1844040 w 2217420"/>
              <a:gd name="connsiteY70" fmla="*/ 1356360 h 1562100"/>
              <a:gd name="connsiteX71" fmla="*/ 1882140 w 2217420"/>
              <a:gd name="connsiteY71" fmla="*/ 1348740 h 1562100"/>
              <a:gd name="connsiteX72" fmla="*/ 1912620 w 2217420"/>
              <a:gd name="connsiteY72" fmla="*/ 1341120 h 1562100"/>
              <a:gd name="connsiteX73" fmla="*/ 1958340 w 2217420"/>
              <a:gd name="connsiteY73" fmla="*/ 1325880 h 1562100"/>
              <a:gd name="connsiteX74" fmla="*/ 2110263 w 2217420"/>
              <a:gd name="connsiteY74" fmla="*/ 1299758 h 1562100"/>
              <a:gd name="connsiteX75" fmla="*/ 2159318 w 2217420"/>
              <a:gd name="connsiteY75" fmla="*/ 1317823 h 1562100"/>
              <a:gd name="connsiteX76" fmla="*/ 2156460 w 2217420"/>
              <a:gd name="connsiteY76" fmla="*/ 1348740 h 1562100"/>
              <a:gd name="connsiteX77" fmla="*/ 2217420 w 2217420"/>
              <a:gd name="connsiteY77" fmla="*/ 1363980 h 1562100"/>
              <a:gd name="connsiteX0" fmla="*/ 739140 w 2217420"/>
              <a:gd name="connsiteY0" fmla="*/ 0 h 1562100"/>
              <a:gd name="connsiteX1" fmla="*/ 701040 w 2217420"/>
              <a:gd name="connsiteY1" fmla="*/ 114300 h 1562100"/>
              <a:gd name="connsiteX2" fmla="*/ 655320 w 2217420"/>
              <a:gd name="connsiteY2" fmla="*/ 144780 h 1562100"/>
              <a:gd name="connsiteX3" fmla="*/ 640080 w 2217420"/>
              <a:gd name="connsiteY3" fmla="*/ 167640 h 1562100"/>
              <a:gd name="connsiteX4" fmla="*/ 662940 w 2217420"/>
              <a:gd name="connsiteY4" fmla="*/ 228600 h 1562100"/>
              <a:gd name="connsiteX5" fmla="*/ 678180 w 2217420"/>
              <a:gd name="connsiteY5" fmla="*/ 274320 h 1562100"/>
              <a:gd name="connsiteX6" fmla="*/ 685800 w 2217420"/>
              <a:gd name="connsiteY6" fmla="*/ 297180 h 1562100"/>
              <a:gd name="connsiteX7" fmla="*/ 693420 w 2217420"/>
              <a:gd name="connsiteY7" fmla="*/ 320040 h 1562100"/>
              <a:gd name="connsiteX8" fmla="*/ 685800 w 2217420"/>
              <a:gd name="connsiteY8" fmla="*/ 350520 h 1562100"/>
              <a:gd name="connsiteX9" fmla="*/ 685800 w 2217420"/>
              <a:gd name="connsiteY9" fmla="*/ 396240 h 1562100"/>
              <a:gd name="connsiteX10" fmla="*/ 731520 w 2217420"/>
              <a:gd name="connsiteY10" fmla="*/ 419100 h 1562100"/>
              <a:gd name="connsiteX11" fmla="*/ 777240 w 2217420"/>
              <a:gd name="connsiteY11" fmla="*/ 449580 h 1562100"/>
              <a:gd name="connsiteX12" fmla="*/ 822960 w 2217420"/>
              <a:gd name="connsiteY12" fmla="*/ 541020 h 1562100"/>
              <a:gd name="connsiteX13" fmla="*/ 830580 w 2217420"/>
              <a:gd name="connsiteY13" fmla="*/ 563880 h 1562100"/>
              <a:gd name="connsiteX14" fmla="*/ 838200 w 2217420"/>
              <a:gd name="connsiteY14" fmla="*/ 586740 h 1562100"/>
              <a:gd name="connsiteX15" fmla="*/ 815340 w 2217420"/>
              <a:gd name="connsiteY15" fmla="*/ 701040 h 1562100"/>
              <a:gd name="connsiteX16" fmla="*/ 784860 w 2217420"/>
              <a:gd name="connsiteY16" fmla="*/ 708660 h 1562100"/>
              <a:gd name="connsiteX17" fmla="*/ 701040 w 2217420"/>
              <a:gd name="connsiteY17" fmla="*/ 731520 h 1562100"/>
              <a:gd name="connsiteX18" fmla="*/ 678180 w 2217420"/>
              <a:gd name="connsiteY18" fmla="*/ 739140 h 1562100"/>
              <a:gd name="connsiteX19" fmla="*/ 632460 w 2217420"/>
              <a:gd name="connsiteY19" fmla="*/ 769620 h 1562100"/>
              <a:gd name="connsiteX20" fmla="*/ 624840 w 2217420"/>
              <a:gd name="connsiteY20" fmla="*/ 868680 h 1562100"/>
              <a:gd name="connsiteX21" fmla="*/ 601980 w 2217420"/>
              <a:gd name="connsiteY21" fmla="*/ 876300 h 1562100"/>
              <a:gd name="connsiteX22" fmla="*/ 571500 w 2217420"/>
              <a:gd name="connsiteY22" fmla="*/ 883920 h 1562100"/>
              <a:gd name="connsiteX23" fmla="*/ 525780 w 2217420"/>
              <a:gd name="connsiteY23" fmla="*/ 899160 h 1562100"/>
              <a:gd name="connsiteX24" fmla="*/ 502920 w 2217420"/>
              <a:gd name="connsiteY24" fmla="*/ 906780 h 1562100"/>
              <a:gd name="connsiteX25" fmla="*/ 480060 w 2217420"/>
              <a:gd name="connsiteY25" fmla="*/ 952500 h 1562100"/>
              <a:gd name="connsiteX26" fmla="*/ 457200 w 2217420"/>
              <a:gd name="connsiteY26" fmla="*/ 967740 h 1562100"/>
              <a:gd name="connsiteX27" fmla="*/ 434340 w 2217420"/>
              <a:gd name="connsiteY27" fmla="*/ 1013460 h 1562100"/>
              <a:gd name="connsiteX28" fmla="*/ 419100 w 2217420"/>
              <a:gd name="connsiteY28" fmla="*/ 1036320 h 1562100"/>
              <a:gd name="connsiteX29" fmla="*/ 411480 w 2217420"/>
              <a:gd name="connsiteY29" fmla="*/ 1074420 h 1562100"/>
              <a:gd name="connsiteX30" fmla="*/ 243840 w 2217420"/>
              <a:gd name="connsiteY30" fmla="*/ 1082040 h 1562100"/>
              <a:gd name="connsiteX31" fmla="*/ 167640 w 2217420"/>
              <a:gd name="connsiteY31" fmla="*/ 1104900 h 1562100"/>
              <a:gd name="connsiteX32" fmla="*/ 106680 w 2217420"/>
              <a:gd name="connsiteY32" fmla="*/ 1120140 h 1562100"/>
              <a:gd name="connsiteX33" fmla="*/ 83820 w 2217420"/>
              <a:gd name="connsiteY33" fmla="*/ 1127760 h 1562100"/>
              <a:gd name="connsiteX34" fmla="*/ 32860 w 2217420"/>
              <a:gd name="connsiteY34" fmla="*/ 1150620 h 1562100"/>
              <a:gd name="connsiteX35" fmla="*/ 72390 w 2217420"/>
              <a:gd name="connsiteY35" fmla="*/ 1212086 h 1562100"/>
              <a:gd name="connsiteX36" fmla="*/ 100013 w 2217420"/>
              <a:gd name="connsiteY36" fmla="*/ 1257806 h 1562100"/>
              <a:gd name="connsiteX37" fmla="*/ 106680 w 2217420"/>
              <a:gd name="connsiteY37" fmla="*/ 1333500 h 1562100"/>
              <a:gd name="connsiteX38" fmla="*/ 45720 w 2217420"/>
              <a:gd name="connsiteY38" fmla="*/ 1371600 h 1562100"/>
              <a:gd name="connsiteX39" fmla="*/ 0 w 2217420"/>
              <a:gd name="connsiteY39" fmla="*/ 1394460 h 1562100"/>
              <a:gd name="connsiteX40" fmla="*/ 7620 w 2217420"/>
              <a:gd name="connsiteY40" fmla="*/ 1447800 h 1562100"/>
              <a:gd name="connsiteX41" fmla="*/ 30480 w 2217420"/>
              <a:gd name="connsiteY41" fmla="*/ 1463040 h 1562100"/>
              <a:gd name="connsiteX42" fmla="*/ 45720 w 2217420"/>
              <a:gd name="connsiteY42" fmla="*/ 1485900 h 1562100"/>
              <a:gd name="connsiteX43" fmla="*/ 60960 w 2217420"/>
              <a:gd name="connsiteY43" fmla="*/ 1531620 h 1562100"/>
              <a:gd name="connsiteX44" fmla="*/ 83820 w 2217420"/>
              <a:gd name="connsiteY44" fmla="*/ 1546860 h 1562100"/>
              <a:gd name="connsiteX45" fmla="*/ 129540 w 2217420"/>
              <a:gd name="connsiteY45" fmla="*/ 1562100 h 1562100"/>
              <a:gd name="connsiteX46" fmla="*/ 190500 w 2217420"/>
              <a:gd name="connsiteY46" fmla="*/ 1546860 h 1562100"/>
              <a:gd name="connsiteX47" fmla="*/ 213360 w 2217420"/>
              <a:gd name="connsiteY47" fmla="*/ 1531620 h 1562100"/>
              <a:gd name="connsiteX48" fmla="*/ 259080 w 2217420"/>
              <a:gd name="connsiteY48" fmla="*/ 1516380 h 1562100"/>
              <a:gd name="connsiteX49" fmla="*/ 281940 w 2217420"/>
              <a:gd name="connsiteY49" fmla="*/ 1508760 h 1562100"/>
              <a:gd name="connsiteX50" fmla="*/ 304800 w 2217420"/>
              <a:gd name="connsiteY50" fmla="*/ 1501140 h 1562100"/>
              <a:gd name="connsiteX51" fmla="*/ 342900 w 2217420"/>
              <a:gd name="connsiteY51" fmla="*/ 1493520 h 1562100"/>
              <a:gd name="connsiteX52" fmla="*/ 609600 w 2217420"/>
              <a:gd name="connsiteY52" fmla="*/ 1501140 h 1562100"/>
              <a:gd name="connsiteX53" fmla="*/ 632460 w 2217420"/>
              <a:gd name="connsiteY53" fmla="*/ 1508760 h 1562100"/>
              <a:gd name="connsiteX54" fmla="*/ 662940 w 2217420"/>
              <a:gd name="connsiteY54" fmla="*/ 1516380 h 1562100"/>
              <a:gd name="connsiteX55" fmla="*/ 716280 w 2217420"/>
              <a:gd name="connsiteY55" fmla="*/ 1531620 h 1562100"/>
              <a:gd name="connsiteX56" fmla="*/ 929640 w 2217420"/>
              <a:gd name="connsiteY56" fmla="*/ 1546860 h 1562100"/>
              <a:gd name="connsiteX57" fmla="*/ 1043940 w 2217420"/>
              <a:gd name="connsiteY57" fmla="*/ 1554480 h 1562100"/>
              <a:gd name="connsiteX58" fmla="*/ 1242060 w 2217420"/>
              <a:gd name="connsiteY58" fmla="*/ 1546860 h 1562100"/>
              <a:gd name="connsiteX59" fmla="*/ 1272540 w 2217420"/>
              <a:gd name="connsiteY59" fmla="*/ 1539240 h 1562100"/>
              <a:gd name="connsiteX60" fmla="*/ 1409700 w 2217420"/>
              <a:gd name="connsiteY60" fmla="*/ 1546860 h 1562100"/>
              <a:gd name="connsiteX61" fmla="*/ 1478280 w 2217420"/>
              <a:gd name="connsiteY61" fmla="*/ 1539240 h 1562100"/>
              <a:gd name="connsiteX62" fmla="*/ 1485900 w 2217420"/>
              <a:gd name="connsiteY62" fmla="*/ 1508760 h 1562100"/>
              <a:gd name="connsiteX63" fmla="*/ 1501140 w 2217420"/>
              <a:gd name="connsiteY63" fmla="*/ 1463040 h 1562100"/>
              <a:gd name="connsiteX64" fmla="*/ 1508760 w 2217420"/>
              <a:gd name="connsiteY64" fmla="*/ 1440180 h 1562100"/>
              <a:gd name="connsiteX65" fmla="*/ 1539240 w 2217420"/>
              <a:gd name="connsiteY65" fmla="*/ 1424940 h 1562100"/>
              <a:gd name="connsiteX66" fmla="*/ 1607820 w 2217420"/>
              <a:gd name="connsiteY66" fmla="*/ 1409700 h 1562100"/>
              <a:gd name="connsiteX67" fmla="*/ 1722120 w 2217420"/>
              <a:gd name="connsiteY67" fmla="*/ 1394460 h 1562100"/>
              <a:gd name="connsiteX68" fmla="*/ 1744980 w 2217420"/>
              <a:gd name="connsiteY68" fmla="*/ 1386840 h 1562100"/>
              <a:gd name="connsiteX69" fmla="*/ 1790700 w 2217420"/>
              <a:gd name="connsiteY69" fmla="*/ 1363980 h 1562100"/>
              <a:gd name="connsiteX70" fmla="*/ 1844040 w 2217420"/>
              <a:gd name="connsiteY70" fmla="*/ 1356360 h 1562100"/>
              <a:gd name="connsiteX71" fmla="*/ 1882140 w 2217420"/>
              <a:gd name="connsiteY71" fmla="*/ 1348740 h 1562100"/>
              <a:gd name="connsiteX72" fmla="*/ 1912620 w 2217420"/>
              <a:gd name="connsiteY72" fmla="*/ 1341120 h 1562100"/>
              <a:gd name="connsiteX73" fmla="*/ 1958340 w 2217420"/>
              <a:gd name="connsiteY73" fmla="*/ 1325880 h 1562100"/>
              <a:gd name="connsiteX74" fmla="*/ 2110263 w 2217420"/>
              <a:gd name="connsiteY74" fmla="*/ 1299758 h 1562100"/>
              <a:gd name="connsiteX75" fmla="*/ 2159318 w 2217420"/>
              <a:gd name="connsiteY75" fmla="*/ 1317823 h 1562100"/>
              <a:gd name="connsiteX76" fmla="*/ 2156460 w 2217420"/>
              <a:gd name="connsiteY76" fmla="*/ 1348740 h 1562100"/>
              <a:gd name="connsiteX77" fmla="*/ 2217420 w 2217420"/>
              <a:gd name="connsiteY77" fmla="*/ 1363980 h 1562100"/>
              <a:gd name="connsiteX0" fmla="*/ 739140 w 2217420"/>
              <a:gd name="connsiteY0" fmla="*/ 0 h 1569925"/>
              <a:gd name="connsiteX1" fmla="*/ 701040 w 2217420"/>
              <a:gd name="connsiteY1" fmla="*/ 114300 h 1569925"/>
              <a:gd name="connsiteX2" fmla="*/ 655320 w 2217420"/>
              <a:gd name="connsiteY2" fmla="*/ 144780 h 1569925"/>
              <a:gd name="connsiteX3" fmla="*/ 640080 w 2217420"/>
              <a:gd name="connsiteY3" fmla="*/ 167640 h 1569925"/>
              <a:gd name="connsiteX4" fmla="*/ 662940 w 2217420"/>
              <a:gd name="connsiteY4" fmla="*/ 228600 h 1569925"/>
              <a:gd name="connsiteX5" fmla="*/ 678180 w 2217420"/>
              <a:gd name="connsiteY5" fmla="*/ 274320 h 1569925"/>
              <a:gd name="connsiteX6" fmla="*/ 685800 w 2217420"/>
              <a:gd name="connsiteY6" fmla="*/ 297180 h 1569925"/>
              <a:gd name="connsiteX7" fmla="*/ 693420 w 2217420"/>
              <a:gd name="connsiteY7" fmla="*/ 320040 h 1569925"/>
              <a:gd name="connsiteX8" fmla="*/ 685800 w 2217420"/>
              <a:gd name="connsiteY8" fmla="*/ 350520 h 1569925"/>
              <a:gd name="connsiteX9" fmla="*/ 685800 w 2217420"/>
              <a:gd name="connsiteY9" fmla="*/ 396240 h 1569925"/>
              <a:gd name="connsiteX10" fmla="*/ 731520 w 2217420"/>
              <a:gd name="connsiteY10" fmla="*/ 419100 h 1569925"/>
              <a:gd name="connsiteX11" fmla="*/ 777240 w 2217420"/>
              <a:gd name="connsiteY11" fmla="*/ 449580 h 1569925"/>
              <a:gd name="connsiteX12" fmla="*/ 822960 w 2217420"/>
              <a:gd name="connsiteY12" fmla="*/ 541020 h 1569925"/>
              <a:gd name="connsiteX13" fmla="*/ 830580 w 2217420"/>
              <a:gd name="connsiteY13" fmla="*/ 563880 h 1569925"/>
              <a:gd name="connsiteX14" fmla="*/ 838200 w 2217420"/>
              <a:gd name="connsiteY14" fmla="*/ 586740 h 1569925"/>
              <a:gd name="connsiteX15" fmla="*/ 815340 w 2217420"/>
              <a:gd name="connsiteY15" fmla="*/ 701040 h 1569925"/>
              <a:gd name="connsiteX16" fmla="*/ 784860 w 2217420"/>
              <a:gd name="connsiteY16" fmla="*/ 708660 h 1569925"/>
              <a:gd name="connsiteX17" fmla="*/ 701040 w 2217420"/>
              <a:gd name="connsiteY17" fmla="*/ 731520 h 1569925"/>
              <a:gd name="connsiteX18" fmla="*/ 678180 w 2217420"/>
              <a:gd name="connsiteY18" fmla="*/ 739140 h 1569925"/>
              <a:gd name="connsiteX19" fmla="*/ 632460 w 2217420"/>
              <a:gd name="connsiteY19" fmla="*/ 769620 h 1569925"/>
              <a:gd name="connsiteX20" fmla="*/ 624840 w 2217420"/>
              <a:gd name="connsiteY20" fmla="*/ 868680 h 1569925"/>
              <a:gd name="connsiteX21" fmla="*/ 601980 w 2217420"/>
              <a:gd name="connsiteY21" fmla="*/ 876300 h 1569925"/>
              <a:gd name="connsiteX22" fmla="*/ 571500 w 2217420"/>
              <a:gd name="connsiteY22" fmla="*/ 883920 h 1569925"/>
              <a:gd name="connsiteX23" fmla="*/ 525780 w 2217420"/>
              <a:gd name="connsiteY23" fmla="*/ 899160 h 1569925"/>
              <a:gd name="connsiteX24" fmla="*/ 502920 w 2217420"/>
              <a:gd name="connsiteY24" fmla="*/ 906780 h 1569925"/>
              <a:gd name="connsiteX25" fmla="*/ 480060 w 2217420"/>
              <a:gd name="connsiteY25" fmla="*/ 952500 h 1569925"/>
              <a:gd name="connsiteX26" fmla="*/ 457200 w 2217420"/>
              <a:gd name="connsiteY26" fmla="*/ 967740 h 1569925"/>
              <a:gd name="connsiteX27" fmla="*/ 434340 w 2217420"/>
              <a:gd name="connsiteY27" fmla="*/ 1013460 h 1569925"/>
              <a:gd name="connsiteX28" fmla="*/ 419100 w 2217420"/>
              <a:gd name="connsiteY28" fmla="*/ 1036320 h 1569925"/>
              <a:gd name="connsiteX29" fmla="*/ 411480 w 2217420"/>
              <a:gd name="connsiteY29" fmla="*/ 1074420 h 1569925"/>
              <a:gd name="connsiteX30" fmla="*/ 243840 w 2217420"/>
              <a:gd name="connsiteY30" fmla="*/ 1082040 h 1569925"/>
              <a:gd name="connsiteX31" fmla="*/ 167640 w 2217420"/>
              <a:gd name="connsiteY31" fmla="*/ 1104900 h 1569925"/>
              <a:gd name="connsiteX32" fmla="*/ 106680 w 2217420"/>
              <a:gd name="connsiteY32" fmla="*/ 1120140 h 1569925"/>
              <a:gd name="connsiteX33" fmla="*/ 83820 w 2217420"/>
              <a:gd name="connsiteY33" fmla="*/ 1127760 h 1569925"/>
              <a:gd name="connsiteX34" fmla="*/ 32860 w 2217420"/>
              <a:gd name="connsiteY34" fmla="*/ 1150620 h 1569925"/>
              <a:gd name="connsiteX35" fmla="*/ 72390 w 2217420"/>
              <a:gd name="connsiteY35" fmla="*/ 1212086 h 1569925"/>
              <a:gd name="connsiteX36" fmla="*/ 100013 w 2217420"/>
              <a:gd name="connsiteY36" fmla="*/ 1257806 h 1569925"/>
              <a:gd name="connsiteX37" fmla="*/ 106680 w 2217420"/>
              <a:gd name="connsiteY37" fmla="*/ 1333500 h 1569925"/>
              <a:gd name="connsiteX38" fmla="*/ 45720 w 2217420"/>
              <a:gd name="connsiteY38" fmla="*/ 1371600 h 1569925"/>
              <a:gd name="connsiteX39" fmla="*/ 0 w 2217420"/>
              <a:gd name="connsiteY39" fmla="*/ 1394460 h 1569925"/>
              <a:gd name="connsiteX40" fmla="*/ 7620 w 2217420"/>
              <a:gd name="connsiteY40" fmla="*/ 1447800 h 1569925"/>
              <a:gd name="connsiteX41" fmla="*/ 30480 w 2217420"/>
              <a:gd name="connsiteY41" fmla="*/ 1463040 h 1569925"/>
              <a:gd name="connsiteX42" fmla="*/ 45720 w 2217420"/>
              <a:gd name="connsiteY42" fmla="*/ 1485900 h 1569925"/>
              <a:gd name="connsiteX43" fmla="*/ 60960 w 2217420"/>
              <a:gd name="connsiteY43" fmla="*/ 1531620 h 1569925"/>
              <a:gd name="connsiteX44" fmla="*/ 83820 w 2217420"/>
              <a:gd name="connsiteY44" fmla="*/ 1546860 h 1569925"/>
              <a:gd name="connsiteX45" fmla="*/ 129540 w 2217420"/>
              <a:gd name="connsiteY45" fmla="*/ 1562100 h 1569925"/>
              <a:gd name="connsiteX46" fmla="*/ 190500 w 2217420"/>
              <a:gd name="connsiteY46" fmla="*/ 1546860 h 1569925"/>
              <a:gd name="connsiteX47" fmla="*/ 213360 w 2217420"/>
              <a:gd name="connsiteY47" fmla="*/ 1531620 h 1569925"/>
              <a:gd name="connsiteX48" fmla="*/ 259080 w 2217420"/>
              <a:gd name="connsiteY48" fmla="*/ 1516380 h 1569925"/>
              <a:gd name="connsiteX49" fmla="*/ 281940 w 2217420"/>
              <a:gd name="connsiteY49" fmla="*/ 1508760 h 1569925"/>
              <a:gd name="connsiteX50" fmla="*/ 304800 w 2217420"/>
              <a:gd name="connsiteY50" fmla="*/ 1501140 h 1569925"/>
              <a:gd name="connsiteX51" fmla="*/ 342900 w 2217420"/>
              <a:gd name="connsiteY51" fmla="*/ 1493520 h 1569925"/>
              <a:gd name="connsiteX52" fmla="*/ 609600 w 2217420"/>
              <a:gd name="connsiteY52" fmla="*/ 1501140 h 1569925"/>
              <a:gd name="connsiteX53" fmla="*/ 632460 w 2217420"/>
              <a:gd name="connsiteY53" fmla="*/ 1508760 h 1569925"/>
              <a:gd name="connsiteX54" fmla="*/ 662940 w 2217420"/>
              <a:gd name="connsiteY54" fmla="*/ 1516380 h 1569925"/>
              <a:gd name="connsiteX55" fmla="*/ 716280 w 2217420"/>
              <a:gd name="connsiteY55" fmla="*/ 1531620 h 1569925"/>
              <a:gd name="connsiteX56" fmla="*/ 929640 w 2217420"/>
              <a:gd name="connsiteY56" fmla="*/ 1546860 h 1569925"/>
              <a:gd name="connsiteX57" fmla="*/ 1043940 w 2217420"/>
              <a:gd name="connsiteY57" fmla="*/ 1554480 h 1569925"/>
              <a:gd name="connsiteX58" fmla="*/ 1242060 w 2217420"/>
              <a:gd name="connsiteY58" fmla="*/ 1546860 h 1569925"/>
              <a:gd name="connsiteX59" fmla="*/ 1272540 w 2217420"/>
              <a:gd name="connsiteY59" fmla="*/ 1539240 h 1569925"/>
              <a:gd name="connsiteX60" fmla="*/ 1409700 w 2217420"/>
              <a:gd name="connsiteY60" fmla="*/ 1546860 h 1569925"/>
              <a:gd name="connsiteX61" fmla="*/ 1512333 w 2217420"/>
              <a:gd name="connsiteY61" fmla="*/ 1567979 h 1569925"/>
              <a:gd name="connsiteX62" fmla="*/ 1485900 w 2217420"/>
              <a:gd name="connsiteY62" fmla="*/ 1508760 h 1569925"/>
              <a:gd name="connsiteX63" fmla="*/ 1501140 w 2217420"/>
              <a:gd name="connsiteY63" fmla="*/ 1463040 h 1569925"/>
              <a:gd name="connsiteX64" fmla="*/ 1508760 w 2217420"/>
              <a:gd name="connsiteY64" fmla="*/ 1440180 h 1569925"/>
              <a:gd name="connsiteX65" fmla="*/ 1539240 w 2217420"/>
              <a:gd name="connsiteY65" fmla="*/ 1424940 h 1569925"/>
              <a:gd name="connsiteX66" fmla="*/ 1607820 w 2217420"/>
              <a:gd name="connsiteY66" fmla="*/ 1409700 h 1569925"/>
              <a:gd name="connsiteX67" fmla="*/ 1722120 w 2217420"/>
              <a:gd name="connsiteY67" fmla="*/ 1394460 h 1569925"/>
              <a:gd name="connsiteX68" fmla="*/ 1744980 w 2217420"/>
              <a:gd name="connsiteY68" fmla="*/ 1386840 h 1569925"/>
              <a:gd name="connsiteX69" fmla="*/ 1790700 w 2217420"/>
              <a:gd name="connsiteY69" fmla="*/ 1363980 h 1569925"/>
              <a:gd name="connsiteX70" fmla="*/ 1844040 w 2217420"/>
              <a:gd name="connsiteY70" fmla="*/ 1356360 h 1569925"/>
              <a:gd name="connsiteX71" fmla="*/ 1882140 w 2217420"/>
              <a:gd name="connsiteY71" fmla="*/ 1348740 h 1569925"/>
              <a:gd name="connsiteX72" fmla="*/ 1912620 w 2217420"/>
              <a:gd name="connsiteY72" fmla="*/ 1341120 h 1569925"/>
              <a:gd name="connsiteX73" fmla="*/ 1958340 w 2217420"/>
              <a:gd name="connsiteY73" fmla="*/ 1325880 h 1569925"/>
              <a:gd name="connsiteX74" fmla="*/ 2110263 w 2217420"/>
              <a:gd name="connsiteY74" fmla="*/ 1299758 h 1569925"/>
              <a:gd name="connsiteX75" fmla="*/ 2159318 w 2217420"/>
              <a:gd name="connsiteY75" fmla="*/ 1317823 h 1569925"/>
              <a:gd name="connsiteX76" fmla="*/ 2156460 w 2217420"/>
              <a:gd name="connsiteY76" fmla="*/ 1348740 h 1569925"/>
              <a:gd name="connsiteX77" fmla="*/ 2217420 w 2217420"/>
              <a:gd name="connsiteY77" fmla="*/ 1363980 h 1569925"/>
              <a:gd name="connsiteX0" fmla="*/ 739140 w 2217420"/>
              <a:gd name="connsiteY0" fmla="*/ 0 h 1569925"/>
              <a:gd name="connsiteX1" fmla="*/ 701040 w 2217420"/>
              <a:gd name="connsiteY1" fmla="*/ 114300 h 1569925"/>
              <a:gd name="connsiteX2" fmla="*/ 655320 w 2217420"/>
              <a:gd name="connsiteY2" fmla="*/ 144780 h 1569925"/>
              <a:gd name="connsiteX3" fmla="*/ 640080 w 2217420"/>
              <a:gd name="connsiteY3" fmla="*/ 167640 h 1569925"/>
              <a:gd name="connsiteX4" fmla="*/ 662940 w 2217420"/>
              <a:gd name="connsiteY4" fmla="*/ 228600 h 1569925"/>
              <a:gd name="connsiteX5" fmla="*/ 678180 w 2217420"/>
              <a:gd name="connsiteY5" fmla="*/ 274320 h 1569925"/>
              <a:gd name="connsiteX6" fmla="*/ 685800 w 2217420"/>
              <a:gd name="connsiteY6" fmla="*/ 297180 h 1569925"/>
              <a:gd name="connsiteX7" fmla="*/ 693420 w 2217420"/>
              <a:gd name="connsiteY7" fmla="*/ 320040 h 1569925"/>
              <a:gd name="connsiteX8" fmla="*/ 685800 w 2217420"/>
              <a:gd name="connsiteY8" fmla="*/ 350520 h 1569925"/>
              <a:gd name="connsiteX9" fmla="*/ 685800 w 2217420"/>
              <a:gd name="connsiteY9" fmla="*/ 396240 h 1569925"/>
              <a:gd name="connsiteX10" fmla="*/ 731520 w 2217420"/>
              <a:gd name="connsiteY10" fmla="*/ 419100 h 1569925"/>
              <a:gd name="connsiteX11" fmla="*/ 777240 w 2217420"/>
              <a:gd name="connsiteY11" fmla="*/ 449580 h 1569925"/>
              <a:gd name="connsiteX12" fmla="*/ 822960 w 2217420"/>
              <a:gd name="connsiteY12" fmla="*/ 541020 h 1569925"/>
              <a:gd name="connsiteX13" fmla="*/ 830580 w 2217420"/>
              <a:gd name="connsiteY13" fmla="*/ 563880 h 1569925"/>
              <a:gd name="connsiteX14" fmla="*/ 838200 w 2217420"/>
              <a:gd name="connsiteY14" fmla="*/ 586740 h 1569925"/>
              <a:gd name="connsiteX15" fmla="*/ 815340 w 2217420"/>
              <a:gd name="connsiteY15" fmla="*/ 701040 h 1569925"/>
              <a:gd name="connsiteX16" fmla="*/ 784860 w 2217420"/>
              <a:gd name="connsiteY16" fmla="*/ 708660 h 1569925"/>
              <a:gd name="connsiteX17" fmla="*/ 701040 w 2217420"/>
              <a:gd name="connsiteY17" fmla="*/ 731520 h 1569925"/>
              <a:gd name="connsiteX18" fmla="*/ 678180 w 2217420"/>
              <a:gd name="connsiteY18" fmla="*/ 739140 h 1569925"/>
              <a:gd name="connsiteX19" fmla="*/ 632460 w 2217420"/>
              <a:gd name="connsiteY19" fmla="*/ 769620 h 1569925"/>
              <a:gd name="connsiteX20" fmla="*/ 624840 w 2217420"/>
              <a:gd name="connsiteY20" fmla="*/ 868680 h 1569925"/>
              <a:gd name="connsiteX21" fmla="*/ 601980 w 2217420"/>
              <a:gd name="connsiteY21" fmla="*/ 876300 h 1569925"/>
              <a:gd name="connsiteX22" fmla="*/ 571500 w 2217420"/>
              <a:gd name="connsiteY22" fmla="*/ 883920 h 1569925"/>
              <a:gd name="connsiteX23" fmla="*/ 525780 w 2217420"/>
              <a:gd name="connsiteY23" fmla="*/ 899160 h 1569925"/>
              <a:gd name="connsiteX24" fmla="*/ 502920 w 2217420"/>
              <a:gd name="connsiteY24" fmla="*/ 906780 h 1569925"/>
              <a:gd name="connsiteX25" fmla="*/ 480060 w 2217420"/>
              <a:gd name="connsiteY25" fmla="*/ 952500 h 1569925"/>
              <a:gd name="connsiteX26" fmla="*/ 457200 w 2217420"/>
              <a:gd name="connsiteY26" fmla="*/ 967740 h 1569925"/>
              <a:gd name="connsiteX27" fmla="*/ 434340 w 2217420"/>
              <a:gd name="connsiteY27" fmla="*/ 1013460 h 1569925"/>
              <a:gd name="connsiteX28" fmla="*/ 419100 w 2217420"/>
              <a:gd name="connsiteY28" fmla="*/ 1036320 h 1569925"/>
              <a:gd name="connsiteX29" fmla="*/ 411480 w 2217420"/>
              <a:gd name="connsiteY29" fmla="*/ 1074420 h 1569925"/>
              <a:gd name="connsiteX30" fmla="*/ 243840 w 2217420"/>
              <a:gd name="connsiteY30" fmla="*/ 1082040 h 1569925"/>
              <a:gd name="connsiteX31" fmla="*/ 167640 w 2217420"/>
              <a:gd name="connsiteY31" fmla="*/ 1104900 h 1569925"/>
              <a:gd name="connsiteX32" fmla="*/ 106680 w 2217420"/>
              <a:gd name="connsiteY32" fmla="*/ 1120140 h 1569925"/>
              <a:gd name="connsiteX33" fmla="*/ 83820 w 2217420"/>
              <a:gd name="connsiteY33" fmla="*/ 1127760 h 1569925"/>
              <a:gd name="connsiteX34" fmla="*/ 32860 w 2217420"/>
              <a:gd name="connsiteY34" fmla="*/ 1150620 h 1569925"/>
              <a:gd name="connsiteX35" fmla="*/ 72390 w 2217420"/>
              <a:gd name="connsiteY35" fmla="*/ 1212086 h 1569925"/>
              <a:gd name="connsiteX36" fmla="*/ 100013 w 2217420"/>
              <a:gd name="connsiteY36" fmla="*/ 1257806 h 1569925"/>
              <a:gd name="connsiteX37" fmla="*/ 106680 w 2217420"/>
              <a:gd name="connsiteY37" fmla="*/ 1333500 h 1569925"/>
              <a:gd name="connsiteX38" fmla="*/ 45720 w 2217420"/>
              <a:gd name="connsiteY38" fmla="*/ 1371600 h 1569925"/>
              <a:gd name="connsiteX39" fmla="*/ 0 w 2217420"/>
              <a:gd name="connsiteY39" fmla="*/ 1394460 h 1569925"/>
              <a:gd name="connsiteX40" fmla="*/ 7620 w 2217420"/>
              <a:gd name="connsiteY40" fmla="*/ 1447800 h 1569925"/>
              <a:gd name="connsiteX41" fmla="*/ 30480 w 2217420"/>
              <a:gd name="connsiteY41" fmla="*/ 1463040 h 1569925"/>
              <a:gd name="connsiteX42" fmla="*/ 45720 w 2217420"/>
              <a:gd name="connsiteY42" fmla="*/ 1485900 h 1569925"/>
              <a:gd name="connsiteX43" fmla="*/ 60960 w 2217420"/>
              <a:gd name="connsiteY43" fmla="*/ 1531620 h 1569925"/>
              <a:gd name="connsiteX44" fmla="*/ 83820 w 2217420"/>
              <a:gd name="connsiteY44" fmla="*/ 1546860 h 1569925"/>
              <a:gd name="connsiteX45" fmla="*/ 129540 w 2217420"/>
              <a:gd name="connsiteY45" fmla="*/ 1562100 h 1569925"/>
              <a:gd name="connsiteX46" fmla="*/ 190500 w 2217420"/>
              <a:gd name="connsiteY46" fmla="*/ 1546860 h 1569925"/>
              <a:gd name="connsiteX47" fmla="*/ 213360 w 2217420"/>
              <a:gd name="connsiteY47" fmla="*/ 1531620 h 1569925"/>
              <a:gd name="connsiteX48" fmla="*/ 259080 w 2217420"/>
              <a:gd name="connsiteY48" fmla="*/ 1516380 h 1569925"/>
              <a:gd name="connsiteX49" fmla="*/ 281940 w 2217420"/>
              <a:gd name="connsiteY49" fmla="*/ 1508760 h 1569925"/>
              <a:gd name="connsiteX50" fmla="*/ 304800 w 2217420"/>
              <a:gd name="connsiteY50" fmla="*/ 1501140 h 1569925"/>
              <a:gd name="connsiteX51" fmla="*/ 342900 w 2217420"/>
              <a:gd name="connsiteY51" fmla="*/ 1493520 h 1569925"/>
              <a:gd name="connsiteX52" fmla="*/ 609600 w 2217420"/>
              <a:gd name="connsiteY52" fmla="*/ 1501140 h 1569925"/>
              <a:gd name="connsiteX53" fmla="*/ 632460 w 2217420"/>
              <a:gd name="connsiteY53" fmla="*/ 1508760 h 1569925"/>
              <a:gd name="connsiteX54" fmla="*/ 662940 w 2217420"/>
              <a:gd name="connsiteY54" fmla="*/ 1516380 h 1569925"/>
              <a:gd name="connsiteX55" fmla="*/ 716280 w 2217420"/>
              <a:gd name="connsiteY55" fmla="*/ 1531620 h 1569925"/>
              <a:gd name="connsiteX56" fmla="*/ 929640 w 2217420"/>
              <a:gd name="connsiteY56" fmla="*/ 1546860 h 1569925"/>
              <a:gd name="connsiteX57" fmla="*/ 1043940 w 2217420"/>
              <a:gd name="connsiteY57" fmla="*/ 1554480 h 1569925"/>
              <a:gd name="connsiteX58" fmla="*/ 1242060 w 2217420"/>
              <a:gd name="connsiteY58" fmla="*/ 1546860 h 1569925"/>
              <a:gd name="connsiteX59" fmla="*/ 1279837 w 2217420"/>
              <a:gd name="connsiteY59" fmla="*/ 1563556 h 1569925"/>
              <a:gd name="connsiteX60" fmla="*/ 1409700 w 2217420"/>
              <a:gd name="connsiteY60" fmla="*/ 1546860 h 1569925"/>
              <a:gd name="connsiteX61" fmla="*/ 1512333 w 2217420"/>
              <a:gd name="connsiteY61" fmla="*/ 1567979 h 1569925"/>
              <a:gd name="connsiteX62" fmla="*/ 1485900 w 2217420"/>
              <a:gd name="connsiteY62" fmla="*/ 1508760 h 1569925"/>
              <a:gd name="connsiteX63" fmla="*/ 1501140 w 2217420"/>
              <a:gd name="connsiteY63" fmla="*/ 1463040 h 1569925"/>
              <a:gd name="connsiteX64" fmla="*/ 1508760 w 2217420"/>
              <a:gd name="connsiteY64" fmla="*/ 1440180 h 1569925"/>
              <a:gd name="connsiteX65" fmla="*/ 1539240 w 2217420"/>
              <a:gd name="connsiteY65" fmla="*/ 1424940 h 1569925"/>
              <a:gd name="connsiteX66" fmla="*/ 1607820 w 2217420"/>
              <a:gd name="connsiteY66" fmla="*/ 1409700 h 1569925"/>
              <a:gd name="connsiteX67" fmla="*/ 1722120 w 2217420"/>
              <a:gd name="connsiteY67" fmla="*/ 1394460 h 1569925"/>
              <a:gd name="connsiteX68" fmla="*/ 1744980 w 2217420"/>
              <a:gd name="connsiteY68" fmla="*/ 1386840 h 1569925"/>
              <a:gd name="connsiteX69" fmla="*/ 1790700 w 2217420"/>
              <a:gd name="connsiteY69" fmla="*/ 1363980 h 1569925"/>
              <a:gd name="connsiteX70" fmla="*/ 1844040 w 2217420"/>
              <a:gd name="connsiteY70" fmla="*/ 1356360 h 1569925"/>
              <a:gd name="connsiteX71" fmla="*/ 1882140 w 2217420"/>
              <a:gd name="connsiteY71" fmla="*/ 1348740 h 1569925"/>
              <a:gd name="connsiteX72" fmla="*/ 1912620 w 2217420"/>
              <a:gd name="connsiteY72" fmla="*/ 1341120 h 1569925"/>
              <a:gd name="connsiteX73" fmla="*/ 1958340 w 2217420"/>
              <a:gd name="connsiteY73" fmla="*/ 1325880 h 1569925"/>
              <a:gd name="connsiteX74" fmla="*/ 2110263 w 2217420"/>
              <a:gd name="connsiteY74" fmla="*/ 1299758 h 1569925"/>
              <a:gd name="connsiteX75" fmla="*/ 2159318 w 2217420"/>
              <a:gd name="connsiteY75" fmla="*/ 1317823 h 1569925"/>
              <a:gd name="connsiteX76" fmla="*/ 2156460 w 2217420"/>
              <a:gd name="connsiteY76" fmla="*/ 1348740 h 1569925"/>
              <a:gd name="connsiteX77" fmla="*/ 2217420 w 2217420"/>
              <a:gd name="connsiteY77" fmla="*/ 1363980 h 1569925"/>
              <a:gd name="connsiteX0" fmla="*/ 739140 w 2217420"/>
              <a:gd name="connsiteY0" fmla="*/ 0 h 1569925"/>
              <a:gd name="connsiteX1" fmla="*/ 701040 w 2217420"/>
              <a:gd name="connsiteY1" fmla="*/ 114300 h 1569925"/>
              <a:gd name="connsiteX2" fmla="*/ 655320 w 2217420"/>
              <a:gd name="connsiteY2" fmla="*/ 144780 h 1569925"/>
              <a:gd name="connsiteX3" fmla="*/ 640080 w 2217420"/>
              <a:gd name="connsiteY3" fmla="*/ 167640 h 1569925"/>
              <a:gd name="connsiteX4" fmla="*/ 662940 w 2217420"/>
              <a:gd name="connsiteY4" fmla="*/ 228600 h 1569925"/>
              <a:gd name="connsiteX5" fmla="*/ 678180 w 2217420"/>
              <a:gd name="connsiteY5" fmla="*/ 274320 h 1569925"/>
              <a:gd name="connsiteX6" fmla="*/ 685800 w 2217420"/>
              <a:gd name="connsiteY6" fmla="*/ 297180 h 1569925"/>
              <a:gd name="connsiteX7" fmla="*/ 693420 w 2217420"/>
              <a:gd name="connsiteY7" fmla="*/ 320040 h 1569925"/>
              <a:gd name="connsiteX8" fmla="*/ 685800 w 2217420"/>
              <a:gd name="connsiteY8" fmla="*/ 350520 h 1569925"/>
              <a:gd name="connsiteX9" fmla="*/ 685800 w 2217420"/>
              <a:gd name="connsiteY9" fmla="*/ 396240 h 1569925"/>
              <a:gd name="connsiteX10" fmla="*/ 731520 w 2217420"/>
              <a:gd name="connsiteY10" fmla="*/ 419100 h 1569925"/>
              <a:gd name="connsiteX11" fmla="*/ 777240 w 2217420"/>
              <a:gd name="connsiteY11" fmla="*/ 449580 h 1569925"/>
              <a:gd name="connsiteX12" fmla="*/ 822960 w 2217420"/>
              <a:gd name="connsiteY12" fmla="*/ 541020 h 1569925"/>
              <a:gd name="connsiteX13" fmla="*/ 830580 w 2217420"/>
              <a:gd name="connsiteY13" fmla="*/ 563880 h 1569925"/>
              <a:gd name="connsiteX14" fmla="*/ 838200 w 2217420"/>
              <a:gd name="connsiteY14" fmla="*/ 586740 h 1569925"/>
              <a:gd name="connsiteX15" fmla="*/ 815340 w 2217420"/>
              <a:gd name="connsiteY15" fmla="*/ 701040 h 1569925"/>
              <a:gd name="connsiteX16" fmla="*/ 784860 w 2217420"/>
              <a:gd name="connsiteY16" fmla="*/ 708660 h 1569925"/>
              <a:gd name="connsiteX17" fmla="*/ 701040 w 2217420"/>
              <a:gd name="connsiteY17" fmla="*/ 731520 h 1569925"/>
              <a:gd name="connsiteX18" fmla="*/ 678180 w 2217420"/>
              <a:gd name="connsiteY18" fmla="*/ 739140 h 1569925"/>
              <a:gd name="connsiteX19" fmla="*/ 632460 w 2217420"/>
              <a:gd name="connsiteY19" fmla="*/ 769620 h 1569925"/>
              <a:gd name="connsiteX20" fmla="*/ 624840 w 2217420"/>
              <a:gd name="connsiteY20" fmla="*/ 868680 h 1569925"/>
              <a:gd name="connsiteX21" fmla="*/ 601980 w 2217420"/>
              <a:gd name="connsiteY21" fmla="*/ 876300 h 1569925"/>
              <a:gd name="connsiteX22" fmla="*/ 571500 w 2217420"/>
              <a:gd name="connsiteY22" fmla="*/ 883920 h 1569925"/>
              <a:gd name="connsiteX23" fmla="*/ 525780 w 2217420"/>
              <a:gd name="connsiteY23" fmla="*/ 899160 h 1569925"/>
              <a:gd name="connsiteX24" fmla="*/ 502920 w 2217420"/>
              <a:gd name="connsiteY24" fmla="*/ 906780 h 1569925"/>
              <a:gd name="connsiteX25" fmla="*/ 480060 w 2217420"/>
              <a:gd name="connsiteY25" fmla="*/ 952500 h 1569925"/>
              <a:gd name="connsiteX26" fmla="*/ 457200 w 2217420"/>
              <a:gd name="connsiteY26" fmla="*/ 967740 h 1569925"/>
              <a:gd name="connsiteX27" fmla="*/ 434340 w 2217420"/>
              <a:gd name="connsiteY27" fmla="*/ 1013460 h 1569925"/>
              <a:gd name="connsiteX28" fmla="*/ 419100 w 2217420"/>
              <a:gd name="connsiteY28" fmla="*/ 1036320 h 1569925"/>
              <a:gd name="connsiteX29" fmla="*/ 411480 w 2217420"/>
              <a:gd name="connsiteY29" fmla="*/ 1074420 h 1569925"/>
              <a:gd name="connsiteX30" fmla="*/ 243840 w 2217420"/>
              <a:gd name="connsiteY30" fmla="*/ 1082040 h 1569925"/>
              <a:gd name="connsiteX31" fmla="*/ 167640 w 2217420"/>
              <a:gd name="connsiteY31" fmla="*/ 1104900 h 1569925"/>
              <a:gd name="connsiteX32" fmla="*/ 106680 w 2217420"/>
              <a:gd name="connsiteY32" fmla="*/ 1120140 h 1569925"/>
              <a:gd name="connsiteX33" fmla="*/ 83820 w 2217420"/>
              <a:gd name="connsiteY33" fmla="*/ 1127760 h 1569925"/>
              <a:gd name="connsiteX34" fmla="*/ 32860 w 2217420"/>
              <a:gd name="connsiteY34" fmla="*/ 1150620 h 1569925"/>
              <a:gd name="connsiteX35" fmla="*/ 72390 w 2217420"/>
              <a:gd name="connsiteY35" fmla="*/ 1212086 h 1569925"/>
              <a:gd name="connsiteX36" fmla="*/ 100013 w 2217420"/>
              <a:gd name="connsiteY36" fmla="*/ 1257806 h 1569925"/>
              <a:gd name="connsiteX37" fmla="*/ 106680 w 2217420"/>
              <a:gd name="connsiteY37" fmla="*/ 1333500 h 1569925"/>
              <a:gd name="connsiteX38" fmla="*/ 45720 w 2217420"/>
              <a:gd name="connsiteY38" fmla="*/ 1371600 h 1569925"/>
              <a:gd name="connsiteX39" fmla="*/ 0 w 2217420"/>
              <a:gd name="connsiteY39" fmla="*/ 1394460 h 1569925"/>
              <a:gd name="connsiteX40" fmla="*/ 7620 w 2217420"/>
              <a:gd name="connsiteY40" fmla="*/ 1447800 h 1569925"/>
              <a:gd name="connsiteX41" fmla="*/ 30480 w 2217420"/>
              <a:gd name="connsiteY41" fmla="*/ 1463040 h 1569925"/>
              <a:gd name="connsiteX42" fmla="*/ 45720 w 2217420"/>
              <a:gd name="connsiteY42" fmla="*/ 1485900 h 1569925"/>
              <a:gd name="connsiteX43" fmla="*/ 60960 w 2217420"/>
              <a:gd name="connsiteY43" fmla="*/ 1531620 h 1569925"/>
              <a:gd name="connsiteX44" fmla="*/ 83820 w 2217420"/>
              <a:gd name="connsiteY44" fmla="*/ 1546860 h 1569925"/>
              <a:gd name="connsiteX45" fmla="*/ 129540 w 2217420"/>
              <a:gd name="connsiteY45" fmla="*/ 1562100 h 1569925"/>
              <a:gd name="connsiteX46" fmla="*/ 190500 w 2217420"/>
              <a:gd name="connsiteY46" fmla="*/ 1546860 h 1569925"/>
              <a:gd name="connsiteX47" fmla="*/ 213360 w 2217420"/>
              <a:gd name="connsiteY47" fmla="*/ 1531620 h 1569925"/>
              <a:gd name="connsiteX48" fmla="*/ 259080 w 2217420"/>
              <a:gd name="connsiteY48" fmla="*/ 1516380 h 1569925"/>
              <a:gd name="connsiteX49" fmla="*/ 281940 w 2217420"/>
              <a:gd name="connsiteY49" fmla="*/ 1508760 h 1569925"/>
              <a:gd name="connsiteX50" fmla="*/ 304800 w 2217420"/>
              <a:gd name="connsiteY50" fmla="*/ 1501140 h 1569925"/>
              <a:gd name="connsiteX51" fmla="*/ 342900 w 2217420"/>
              <a:gd name="connsiteY51" fmla="*/ 1493520 h 1569925"/>
              <a:gd name="connsiteX52" fmla="*/ 609600 w 2217420"/>
              <a:gd name="connsiteY52" fmla="*/ 1501140 h 1569925"/>
              <a:gd name="connsiteX53" fmla="*/ 632460 w 2217420"/>
              <a:gd name="connsiteY53" fmla="*/ 1508760 h 1569925"/>
              <a:gd name="connsiteX54" fmla="*/ 662940 w 2217420"/>
              <a:gd name="connsiteY54" fmla="*/ 1516380 h 1569925"/>
              <a:gd name="connsiteX55" fmla="*/ 716280 w 2217420"/>
              <a:gd name="connsiteY55" fmla="*/ 1531620 h 1569925"/>
              <a:gd name="connsiteX56" fmla="*/ 929640 w 2217420"/>
              <a:gd name="connsiteY56" fmla="*/ 1546860 h 1569925"/>
              <a:gd name="connsiteX57" fmla="*/ 1043940 w 2217420"/>
              <a:gd name="connsiteY57" fmla="*/ 1554480 h 1569925"/>
              <a:gd name="connsiteX58" fmla="*/ 1242060 w 2217420"/>
              <a:gd name="connsiteY58" fmla="*/ 1546860 h 1569925"/>
              <a:gd name="connsiteX59" fmla="*/ 1279837 w 2217420"/>
              <a:gd name="connsiteY59" fmla="*/ 1563556 h 1569925"/>
              <a:gd name="connsiteX60" fmla="*/ 1333421 w 2217420"/>
              <a:gd name="connsiteY60" fmla="*/ 1543861 h 1569925"/>
              <a:gd name="connsiteX61" fmla="*/ 1409700 w 2217420"/>
              <a:gd name="connsiteY61" fmla="*/ 1546860 h 1569925"/>
              <a:gd name="connsiteX62" fmla="*/ 1512333 w 2217420"/>
              <a:gd name="connsiteY62" fmla="*/ 1567979 h 1569925"/>
              <a:gd name="connsiteX63" fmla="*/ 1485900 w 2217420"/>
              <a:gd name="connsiteY63" fmla="*/ 1508760 h 1569925"/>
              <a:gd name="connsiteX64" fmla="*/ 1501140 w 2217420"/>
              <a:gd name="connsiteY64" fmla="*/ 1463040 h 1569925"/>
              <a:gd name="connsiteX65" fmla="*/ 1508760 w 2217420"/>
              <a:gd name="connsiteY65" fmla="*/ 1440180 h 1569925"/>
              <a:gd name="connsiteX66" fmla="*/ 1539240 w 2217420"/>
              <a:gd name="connsiteY66" fmla="*/ 1424940 h 1569925"/>
              <a:gd name="connsiteX67" fmla="*/ 1607820 w 2217420"/>
              <a:gd name="connsiteY67" fmla="*/ 1409700 h 1569925"/>
              <a:gd name="connsiteX68" fmla="*/ 1722120 w 2217420"/>
              <a:gd name="connsiteY68" fmla="*/ 1394460 h 1569925"/>
              <a:gd name="connsiteX69" fmla="*/ 1744980 w 2217420"/>
              <a:gd name="connsiteY69" fmla="*/ 1386840 h 1569925"/>
              <a:gd name="connsiteX70" fmla="*/ 1790700 w 2217420"/>
              <a:gd name="connsiteY70" fmla="*/ 1363980 h 1569925"/>
              <a:gd name="connsiteX71" fmla="*/ 1844040 w 2217420"/>
              <a:gd name="connsiteY71" fmla="*/ 1356360 h 1569925"/>
              <a:gd name="connsiteX72" fmla="*/ 1882140 w 2217420"/>
              <a:gd name="connsiteY72" fmla="*/ 1348740 h 1569925"/>
              <a:gd name="connsiteX73" fmla="*/ 1912620 w 2217420"/>
              <a:gd name="connsiteY73" fmla="*/ 1341120 h 1569925"/>
              <a:gd name="connsiteX74" fmla="*/ 1958340 w 2217420"/>
              <a:gd name="connsiteY74" fmla="*/ 1325880 h 1569925"/>
              <a:gd name="connsiteX75" fmla="*/ 2110263 w 2217420"/>
              <a:gd name="connsiteY75" fmla="*/ 1299758 h 1569925"/>
              <a:gd name="connsiteX76" fmla="*/ 2159318 w 2217420"/>
              <a:gd name="connsiteY76" fmla="*/ 1317823 h 1569925"/>
              <a:gd name="connsiteX77" fmla="*/ 2156460 w 2217420"/>
              <a:gd name="connsiteY77" fmla="*/ 1348740 h 1569925"/>
              <a:gd name="connsiteX78" fmla="*/ 2217420 w 2217420"/>
              <a:gd name="connsiteY78" fmla="*/ 1363980 h 1569925"/>
              <a:gd name="connsiteX0" fmla="*/ 739140 w 2217420"/>
              <a:gd name="connsiteY0" fmla="*/ 0 h 1569925"/>
              <a:gd name="connsiteX1" fmla="*/ 701040 w 2217420"/>
              <a:gd name="connsiteY1" fmla="*/ 114300 h 1569925"/>
              <a:gd name="connsiteX2" fmla="*/ 655320 w 2217420"/>
              <a:gd name="connsiteY2" fmla="*/ 144780 h 1569925"/>
              <a:gd name="connsiteX3" fmla="*/ 640080 w 2217420"/>
              <a:gd name="connsiteY3" fmla="*/ 167640 h 1569925"/>
              <a:gd name="connsiteX4" fmla="*/ 662940 w 2217420"/>
              <a:gd name="connsiteY4" fmla="*/ 228600 h 1569925"/>
              <a:gd name="connsiteX5" fmla="*/ 678180 w 2217420"/>
              <a:gd name="connsiteY5" fmla="*/ 274320 h 1569925"/>
              <a:gd name="connsiteX6" fmla="*/ 685800 w 2217420"/>
              <a:gd name="connsiteY6" fmla="*/ 297180 h 1569925"/>
              <a:gd name="connsiteX7" fmla="*/ 693420 w 2217420"/>
              <a:gd name="connsiteY7" fmla="*/ 320040 h 1569925"/>
              <a:gd name="connsiteX8" fmla="*/ 685800 w 2217420"/>
              <a:gd name="connsiteY8" fmla="*/ 350520 h 1569925"/>
              <a:gd name="connsiteX9" fmla="*/ 685800 w 2217420"/>
              <a:gd name="connsiteY9" fmla="*/ 396240 h 1569925"/>
              <a:gd name="connsiteX10" fmla="*/ 731520 w 2217420"/>
              <a:gd name="connsiteY10" fmla="*/ 419100 h 1569925"/>
              <a:gd name="connsiteX11" fmla="*/ 777240 w 2217420"/>
              <a:gd name="connsiteY11" fmla="*/ 449580 h 1569925"/>
              <a:gd name="connsiteX12" fmla="*/ 822960 w 2217420"/>
              <a:gd name="connsiteY12" fmla="*/ 541020 h 1569925"/>
              <a:gd name="connsiteX13" fmla="*/ 830580 w 2217420"/>
              <a:gd name="connsiteY13" fmla="*/ 563880 h 1569925"/>
              <a:gd name="connsiteX14" fmla="*/ 838200 w 2217420"/>
              <a:gd name="connsiteY14" fmla="*/ 586740 h 1569925"/>
              <a:gd name="connsiteX15" fmla="*/ 815340 w 2217420"/>
              <a:gd name="connsiteY15" fmla="*/ 701040 h 1569925"/>
              <a:gd name="connsiteX16" fmla="*/ 784860 w 2217420"/>
              <a:gd name="connsiteY16" fmla="*/ 708660 h 1569925"/>
              <a:gd name="connsiteX17" fmla="*/ 701040 w 2217420"/>
              <a:gd name="connsiteY17" fmla="*/ 731520 h 1569925"/>
              <a:gd name="connsiteX18" fmla="*/ 678180 w 2217420"/>
              <a:gd name="connsiteY18" fmla="*/ 739140 h 1569925"/>
              <a:gd name="connsiteX19" fmla="*/ 632460 w 2217420"/>
              <a:gd name="connsiteY19" fmla="*/ 769620 h 1569925"/>
              <a:gd name="connsiteX20" fmla="*/ 624840 w 2217420"/>
              <a:gd name="connsiteY20" fmla="*/ 868680 h 1569925"/>
              <a:gd name="connsiteX21" fmla="*/ 601980 w 2217420"/>
              <a:gd name="connsiteY21" fmla="*/ 876300 h 1569925"/>
              <a:gd name="connsiteX22" fmla="*/ 571500 w 2217420"/>
              <a:gd name="connsiteY22" fmla="*/ 883920 h 1569925"/>
              <a:gd name="connsiteX23" fmla="*/ 525780 w 2217420"/>
              <a:gd name="connsiteY23" fmla="*/ 899160 h 1569925"/>
              <a:gd name="connsiteX24" fmla="*/ 502920 w 2217420"/>
              <a:gd name="connsiteY24" fmla="*/ 906780 h 1569925"/>
              <a:gd name="connsiteX25" fmla="*/ 480060 w 2217420"/>
              <a:gd name="connsiteY25" fmla="*/ 952500 h 1569925"/>
              <a:gd name="connsiteX26" fmla="*/ 457200 w 2217420"/>
              <a:gd name="connsiteY26" fmla="*/ 967740 h 1569925"/>
              <a:gd name="connsiteX27" fmla="*/ 434340 w 2217420"/>
              <a:gd name="connsiteY27" fmla="*/ 1013460 h 1569925"/>
              <a:gd name="connsiteX28" fmla="*/ 419100 w 2217420"/>
              <a:gd name="connsiteY28" fmla="*/ 1036320 h 1569925"/>
              <a:gd name="connsiteX29" fmla="*/ 411480 w 2217420"/>
              <a:gd name="connsiteY29" fmla="*/ 1074420 h 1569925"/>
              <a:gd name="connsiteX30" fmla="*/ 243840 w 2217420"/>
              <a:gd name="connsiteY30" fmla="*/ 1082040 h 1569925"/>
              <a:gd name="connsiteX31" fmla="*/ 167640 w 2217420"/>
              <a:gd name="connsiteY31" fmla="*/ 1104900 h 1569925"/>
              <a:gd name="connsiteX32" fmla="*/ 106680 w 2217420"/>
              <a:gd name="connsiteY32" fmla="*/ 1120140 h 1569925"/>
              <a:gd name="connsiteX33" fmla="*/ 83820 w 2217420"/>
              <a:gd name="connsiteY33" fmla="*/ 1127760 h 1569925"/>
              <a:gd name="connsiteX34" fmla="*/ 32860 w 2217420"/>
              <a:gd name="connsiteY34" fmla="*/ 1150620 h 1569925"/>
              <a:gd name="connsiteX35" fmla="*/ 72390 w 2217420"/>
              <a:gd name="connsiteY35" fmla="*/ 1212086 h 1569925"/>
              <a:gd name="connsiteX36" fmla="*/ 100013 w 2217420"/>
              <a:gd name="connsiteY36" fmla="*/ 1257806 h 1569925"/>
              <a:gd name="connsiteX37" fmla="*/ 106680 w 2217420"/>
              <a:gd name="connsiteY37" fmla="*/ 1333500 h 1569925"/>
              <a:gd name="connsiteX38" fmla="*/ 45720 w 2217420"/>
              <a:gd name="connsiteY38" fmla="*/ 1371600 h 1569925"/>
              <a:gd name="connsiteX39" fmla="*/ 0 w 2217420"/>
              <a:gd name="connsiteY39" fmla="*/ 1394460 h 1569925"/>
              <a:gd name="connsiteX40" fmla="*/ 7620 w 2217420"/>
              <a:gd name="connsiteY40" fmla="*/ 1447800 h 1569925"/>
              <a:gd name="connsiteX41" fmla="*/ 30480 w 2217420"/>
              <a:gd name="connsiteY41" fmla="*/ 1463040 h 1569925"/>
              <a:gd name="connsiteX42" fmla="*/ 45720 w 2217420"/>
              <a:gd name="connsiteY42" fmla="*/ 1485900 h 1569925"/>
              <a:gd name="connsiteX43" fmla="*/ 60960 w 2217420"/>
              <a:gd name="connsiteY43" fmla="*/ 1531620 h 1569925"/>
              <a:gd name="connsiteX44" fmla="*/ 83820 w 2217420"/>
              <a:gd name="connsiteY44" fmla="*/ 1546860 h 1569925"/>
              <a:gd name="connsiteX45" fmla="*/ 129540 w 2217420"/>
              <a:gd name="connsiteY45" fmla="*/ 1562100 h 1569925"/>
              <a:gd name="connsiteX46" fmla="*/ 190500 w 2217420"/>
              <a:gd name="connsiteY46" fmla="*/ 1546860 h 1569925"/>
              <a:gd name="connsiteX47" fmla="*/ 213360 w 2217420"/>
              <a:gd name="connsiteY47" fmla="*/ 1531620 h 1569925"/>
              <a:gd name="connsiteX48" fmla="*/ 259080 w 2217420"/>
              <a:gd name="connsiteY48" fmla="*/ 1516380 h 1569925"/>
              <a:gd name="connsiteX49" fmla="*/ 281940 w 2217420"/>
              <a:gd name="connsiteY49" fmla="*/ 1508760 h 1569925"/>
              <a:gd name="connsiteX50" fmla="*/ 304800 w 2217420"/>
              <a:gd name="connsiteY50" fmla="*/ 1501140 h 1569925"/>
              <a:gd name="connsiteX51" fmla="*/ 342900 w 2217420"/>
              <a:gd name="connsiteY51" fmla="*/ 1493520 h 1569925"/>
              <a:gd name="connsiteX52" fmla="*/ 609600 w 2217420"/>
              <a:gd name="connsiteY52" fmla="*/ 1501140 h 1569925"/>
              <a:gd name="connsiteX53" fmla="*/ 632460 w 2217420"/>
              <a:gd name="connsiteY53" fmla="*/ 1508760 h 1569925"/>
              <a:gd name="connsiteX54" fmla="*/ 662940 w 2217420"/>
              <a:gd name="connsiteY54" fmla="*/ 1516380 h 1569925"/>
              <a:gd name="connsiteX55" fmla="*/ 716280 w 2217420"/>
              <a:gd name="connsiteY55" fmla="*/ 1531620 h 1569925"/>
              <a:gd name="connsiteX56" fmla="*/ 929640 w 2217420"/>
              <a:gd name="connsiteY56" fmla="*/ 1546860 h 1569925"/>
              <a:gd name="connsiteX57" fmla="*/ 1043940 w 2217420"/>
              <a:gd name="connsiteY57" fmla="*/ 1554480 h 1569925"/>
              <a:gd name="connsiteX58" fmla="*/ 1209375 w 2217420"/>
              <a:gd name="connsiteY58" fmla="*/ 1526175 h 1569925"/>
              <a:gd name="connsiteX59" fmla="*/ 1242060 w 2217420"/>
              <a:gd name="connsiteY59" fmla="*/ 1546860 h 1569925"/>
              <a:gd name="connsiteX60" fmla="*/ 1279837 w 2217420"/>
              <a:gd name="connsiteY60" fmla="*/ 1563556 h 1569925"/>
              <a:gd name="connsiteX61" fmla="*/ 1333421 w 2217420"/>
              <a:gd name="connsiteY61" fmla="*/ 1543861 h 1569925"/>
              <a:gd name="connsiteX62" fmla="*/ 1409700 w 2217420"/>
              <a:gd name="connsiteY62" fmla="*/ 1546860 h 1569925"/>
              <a:gd name="connsiteX63" fmla="*/ 1512333 w 2217420"/>
              <a:gd name="connsiteY63" fmla="*/ 1567979 h 1569925"/>
              <a:gd name="connsiteX64" fmla="*/ 1485900 w 2217420"/>
              <a:gd name="connsiteY64" fmla="*/ 1508760 h 1569925"/>
              <a:gd name="connsiteX65" fmla="*/ 1501140 w 2217420"/>
              <a:gd name="connsiteY65" fmla="*/ 1463040 h 1569925"/>
              <a:gd name="connsiteX66" fmla="*/ 1508760 w 2217420"/>
              <a:gd name="connsiteY66" fmla="*/ 1440180 h 1569925"/>
              <a:gd name="connsiteX67" fmla="*/ 1539240 w 2217420"/>
              <a:gd name="connsiteY67" fmla="*/ 1424940 h 1569925"/>
              <a:gd name="connsiteX68" fmla="*/ 1607820 w 2217420"/>
              <a:gd name="connsiteY68" fmla="*/ 1409700 h 1569925"/>
              <a:gd name="connsiteX69" fmla="*/ 1722120 w 2217420"/>
              <a:gd name="connsiteY69" fmla="*/ 1394460 h 1569925"/>
              <a:gd name="connsiteX70" fmla="*/ 1744980 w 2217420"/>
              <a:gd name="connsiteY70" fmla="*/ 1386840 h 1569925"/>
              <a:gd name="connsiteX71" fmla="*/ 1790700 w 2217420"/>
              <a:gd name="connsiteY71" fmla="*/ 1363980 h 1569925"/>
              <a:gd name="connsiteX72" fmla="*/ 1844040 w 2217420"/>
              <a:gd name="connsiteY72" fmla="*/ 1356360 h 1569925"/>
              <a:gd name="connsiteX73" fmla="*/ 1882140 w 2217420"/>
              <a:gd name="connsiteY73" fmla="*/ 1348740 h 1569925"/>
              <a:gd name="connsiteX74" fmla="*/ 1912620 w 2217420"/>
              <a:gd name="connsiteY74" fmla="*/ 1341120 h 1569925"/>
              <a:gd name="connsiteX75" fmla="*/ 1958340 w 2217420"/>
              <a:gd name="connsiteY75" fmla="*/ 1325880 h 1569925"/>
              <a:gd name="connsiteX76" fmla="*/ 2110263 w 2217420"/>
              <a:gd name="connsiteY76" fmla="*/ 1299758 h 1569925"/>
              <a:gd name="connsiteX77" fmla="*/ 2159318 w 2217420"/>
              <a:gd name="connsiteY77" fmla="*/ 1317823 h 1569925"/>
              <a:gd name="connsiteX78" fmla="*/ 2156460 w 2217420"/>
              <a:gd name="connsiteY78" fmla="*/ 1348740 h 1569925"/>
              <a:gd name="connsiteX79" fmla="*/ 2217420 w 2217420"/>
              <a:gd name="connsiteY79" fmla="*/ 1363980 h 1569925"/>
              <a:gd name="connsiteX0" fmla="*/ 739140 w 2217420"/>
              <a:gd name="connsiteY0" fmla="*/ 0 h 1573220"/>
              <a:gd name="connsiteX1" fmla="*/ 701040 w 2217420"/>
              <a:gd name="connsiteY1" fmla="*/ 114300 h 1573220"/>
              <a:gd name="connsiteX2" fmla="*/ 655320 w 2217420"/>
              <a:gd name="connsiteY2" fmla="*/ 144780 h 1573220"/>
              <a:gd name="connsiteX3" fmla="*/ 640080 w 2217420"/>
              <a:gd name="connsiteY3" fmla="*/ 167640 h 1573220"/>
              <a:gd name="connsiteX4" fmla="*/ 662940 w 2217420"/>
              <a:gd name="connsiteY4" fmla="*/ 228600 h 1573220"/>
              <a:gd name="connsiteX5" fmla="*/ 678180 w 2217420"/>
              <a:gd name="connsiteY5" fmla="*/ 274320 h 1573220"/>
              <a:gd name="connsiteX6" fmla="*/ 685800 w 2217420"/>
              <a:gd name="connsiteY6" fmla="*/ 297180 h 1573220"/>
              <a:gd name="connsiteX7" fmla="*/ 693420 w 2217420"/>
              <a:gd name="connsiteY7" fmla="*/ 320040 h 1573220"/>
              <a:gd name="connsiteX8" fmla="*/ 685800 w 2217420"/>
              <a:gd name="connsiteY8" fmla="*/ 350520 h 1573220"/>
              <a:gd name="connsiteX9" fmla="*/ 685800 w 2217420"/>
              <a:gd name="connsiteY9" fmla="*/ 396240 h 1573220"/>
              <a:gd name="connsiteX10" fmla="*/ 731520 w 2217420"/>
              <a:gd name="connsiteY10" fmla="*/ 419100 h 1573220"/>
              <a:gd name="connsiteX11" fmla="*/ 777240 w 2217420"/>
              <a:gd name="connsiteY11" fmla="*/ 449580 h 1573220"/>
              <a:gd name="connsiteX12" fmla="*/ 822960 w 2217420"/>
              <a:gd name="connsiteY12" fmla="*/ 541020 h 1573220"/>
              <a:gd name="connsiteX13" fmla="*/ 830580 w 2217420"/>
              <a:gd name="connsiteY13" fmla="*/ 563880 h 1573220"/>
              <a:gd name="connsiteX14" fmla="*/ 838200 w 2217420"/>
              <a:gd name="connsiteY14" fmla="*/ 586740 h 1573220"/>
              <a:gd name="connsiteX15" fmla="*/ 815340 w 2217420"/>
              <a:gd name="connsiteY15" fmla="*/ 701040 h 1573220"/>
              <a:gd name="connsiteX16" fmla="*/ 784860 w 2217420"/>
              <a:gd name="connsiteY16" fmla="*/ 708660 h 1573220"/>
              <a:gd name="connsiteX17" fmla="*/ 701040 w 2217420"/>
              <a:gd name="connsiteY17" fmla="*/ 731520 h 1573220"/>
              <a:gd name="connsiteX18" fmla="*/ 678180 w 2217420"/>
              <a:gd name="connsiteY18" fmla="*/ 739140 h 1573220"/>
              <a:gd name="connsiteX19" fmla="*/ 632460 w 2217420"/>
              <a:gd name="connsiteY19" fmla="*/ 769620 h 1573220"/>
              <a:gd name="connsiteX20" fmla="*/ 624840 w 2217420"/>
              <a:gd name="connsiteY20" fmla="*/ 868680 h 1573220"/>
              <a:gd name="connsiteX21" fmla="*/ 601980 w 2217420"/>
              <a:gd name="connsiteY21" fmla="*/ 876300 h 1573220"/>
              <a:gd name="connsiteX22" fmla="*/ 571500 w 2217420"/>
              <a:gd name="connsiteY22" fmla="*/ 883920 h 1573220"/>
              <a:gd name="connsiteX23" fmla="*/ 525780 w 2217420"/>
              <a:gd name="connsiteY23" fmla="*/ 899160 h 1573220"/>
              <a:gd name="connsiteX24" fmla="*/ 502920 w 2217420"/>
              <a:gd name="connsiteY24" fmla="*/ 906780 h 1573220"/>
              <a:gd name="connsiteX25" fmla="*/ 480060 w 2217420"/>
              <a:gd name="connsiteY25" fmla="*/ 952500 h 1573220"/>
              <a:gd name="connsiteX26" fmla="*/ 457200 w 2217420"/>
              <a:gd name="connsiteY26" fmla="*/ 967740 h 1573220"/>
              <a:gd name="connsiteX27" fmla="*/ 434340 w 2217420"/>
              <a:gd name="connsiteY27" fmla="*/ 1013460 h 1573220"/>
              <a:gd name="connsiteX28" fmla="*/ 419100 w 2217420"/>
              <a:gd name="connsiteY28" fmla="*/ 1036320 h 1573220"/>
              <a:gd name="connsiteX29" fmla="*/ 411480 w 2217420"/>
              <a:gd name="connsiteY29" fmla="*/ 1074420 h 1573220"/>
              <a:gd name="connsiteX30" fmla="*/ 243840 w 2217420"/>
              <a:gd name="connsiteY30" fmla="*/ 1082040 h 1573220"/>
              <a:gd name="connsiteX31" fmla="*/ 167640 w 2217420"/>
              <a:gd name="connsiteY31" fmla="*/ 1104900 h 1573220"/>
              <a:gd name="connsiteX32" fmla="*/ 106680 w 2217420"/>
              <a:gd name="connsiteY32" fmla="*/ 1120140 h 1573220"/>
              <a:gd name="connsiteX33" fmla="*/ 83820 w 2217420"/>
              <a:gd name="connsiteY33" fmla="*/ 1127760 h 1573220"/>
              <a:gd name="connsiteX34" fmla="*/ 32860 w 2217420"/>
              <a:gd name="connsiteY34" fmla="*/ 1150620 h 1573220"/>
              <a:gd name="connsiteX35" fmla="*/ 72390 w 2217420"/>
              <a:gd name="connsiteY35" fmla="*/ 1212086 h 1573220"/>
              <a:gd name="connsiteX36" fmla="*/ 100013 w 2217420"/>
              <a:gd name="connsiteY36" fmla="*/ 1257806 h 1573220"/>
              <a:gd name="connsiteX37" fmla="*/ 106680 w 2217420"/>
              <a:gd name="connsiteY37" fmla="*/ 1333500 h 1573220"/>
              <a:gd name="connsiteX38" fmla="*/ 45720 w 2217420"/>
              <a:gd name="connsiteY38" fmla="*/ 1371600 h 1573220"/>
              <a:gd name="connsiteX39" fmla="*/ 0 w 2217420"/>
              <a:gd name="connsiteY39" fmla="*/ 1394460 h 1573220"/>
              <a:gd name="connsiteX40" fmla="*/ 7620 w 2217420"/>
              <a:gd name="connsiteY40" fmla="*/ 1447800 h 1573220"/>
              <a:gd name="connsiteX41" fmla="*/ 30480 w 2217420"/>
              <a:gd name="connsiteY41" fmla="*/ 1463040 h 1573220"/>
              <a:gd name="connsiteX42" fmla="*/ 45720 w 2217420"/>
              <a:gd name="connsiteY42" fmla="*/ 1485900 h 1573220"/>
              <a:gd name="connsiteX43" fmla="*/ 60960 w 2217420"/>
              <a:gd name="connsiteY43" fmla="*/ 1531620 h 1573220"/>
              <a:gd name="connsiteX44" fmla="*/ 83820 w 2217420"/>
              <a:gd name="connsiteY44" fmla="*/ 1546860 h 1573220"/>
              <a:gd name="connsiteX45" fmla="*/ 129540 w 2217420"/>
              <a:gd name="connsiteY45" fmla="*/ 1562100 h 1573220"/>
              <a:gd name="connsiteX46" fmla="*/ 190500 w 2217420"/>
              <a:gd name="connsiteY46" fmla="*/ 1546860 h 1573220"/>
              <a:gd name="connsiteX47" fmla="*/ 213360 w 2217420"/>
              <a:gd name="connsiteY47" fmla="*/ 1531620 h 1573220"/>
              <a:gd name="connsiteX48" fmla="*/ 259080 w 2217420"/>
              <a:gd name="connsiteY48" fmla="*/ 1516380 h 1573220"/>
              <a:gd name="connsiteX49" fmla="*/ 281940 w 2217420"/>
              <a:gd name="connsiteY49" fmla="*/ 1508760 h 1573220"/>
              <a:gd name="connsiteX50" fmla="*/ 304800 w 2217420"/>
              <a:gd name="connsiteY50" fmla="*/ 1501140 h 1573220"/>
              <a:gd name="connsiteX51" fmla="*/ 342900 w 2217420"/>
              <a:gd name="connsiteY51" fmla="*/ 1493520 h 1573220"/>
              <a:gd name="connsiteX52" fmla="*/ 609600 w 2217420"/>
              <a:gd name="connsiteY52" fmla="*/ 1501140 h 1573220"/>
              <a:gd name="connsiteX53" fmla="*/ 632460 w 2217420"/>
              <a:gd name="connsiteY53" fmla="*/ 1508760 h 1573220"/>
              <a:gd name="connsiteX54" fmla="*/ 662940 w 2217420"/>
              <a:gd name="connsiteY54" fmla="*/ 1516380 h 1573220"/>
              <a:gd name="connsiteX55" fmla="*/ 716280 w 2217420"/>
              <a:gd name="connsiteY55" fmla="*/ 1531620 h 1573220"/>
              <a:gd name="connsiteX56" fmla="*/ 929640 w 2217420"/>
              <a:gd name="connsiteY56" fmla="*/ 1546860 h 1573220"/>
              <a:gd name="connsiteX57" fmla="*/ 1043940 w 2217420"/>
              <a:gd name="connsiteY57" fmla="*/ 1554480 h 1573220"/>
              <a:gd name="connsiteX58" fmla="*/ 1129110 w 2217420"/>
              <a:gd name="connsiteY58" fmla="*/ 1572599 h 1573220"/>
              <a:gd name="connsiteX59" fmla="*/ 1209375 w 2217420"/>
              <a:gd name="connsiteY59" fmla="*/ 1526175 h 1573220"/>
              <a:gd name="connsiteX60" fmla="*/ 1242060 w 2217420"/>
              <a:gd name="connsiteY60" fmla="*/ 1546860 h 1573220"/>
              <a:gd name="connsiteX61" fmla="*/ 1279837 w 2217420"/>
              <a:gd name="connsiteY61" fmla="*/ 1563556 h 1573220"/>
              <a:gd name="connsiteX62" fmla="*/ 1333421 w 2217420"/>
              <a:gd name="connsiteY62" fmla="*/ 1543861 h 1573220"/>
              <a:gd name="connsiteX63" fmla="*/ 1409700 w 2217420"/>
              <a:gd name="connsiteY63" fmla="*/ 1546860 h 1573220"/>
              <a:gd name="connsiteX64" fmla="*/ 1512333 w 2217420"/>
              <a:gd name="connsiteY64" fmla="*/ 1567979 h 1573220"/>
              <a:gd name="connsiteX65" fmla="*/ 1485900 w 2217420"/>
              <a:gd name="connsiteY65" fmla="*/ 1508760 h 1573220"/>
              <a:gd name="connsiteX66" fmla="*/ 1501140 w 2217420"/>
              <a:gd name="connsiteY66" fmla="*/ 1463040 h 1573220"/>
              <a:gd name="connsiteX67" fmla="*/ 1508760 w 2217420"/>
              <a:gd name="connsiteY67" fmla="*/ 1440180 h 1573220"/>
              <a:gd name="connsiteX68" fmla="*/ 1539240 w 2217420"/>
              <a:gd name="connsiteY68" fmla="*/ 1424940 h 1573220"/>
              <a:gd name="connsiteX69" fmla="*/ 1607820 w 2217420"/>
              <a:gd name="connsiteY69" fmla="*/ 1409700 h 1573220"/>
              <a:gd name="connsiteX70" fmla="*/ 1722120 w 2217420"/>
              <a:gd name="connsiteY70" fmla="*/ 1394460 h 1573220"/>
              <a:gd name="connsiteX71" fmla="*/ 1744980 w 2217420"/>
              <a:gd name="connsiteY71" fmla="*/ 1386840 h 1573220"/>
              <a:gd name="connsiteX72" fmla="*/ 1790700 w 2217420"/>
              <a:gd name="connsiteY72" fmla="*/ 1363980 h 1573220"/>
              <a:gd name="connsiteX73" fmla="*/ 1844040 w 2217420"/>
              <a:gd name="connsiteY73" fmla="*/ 1356360 h 1573220"/>
              <a:gd name="connsiteX74" fmla="*/ 1882140 w 2217420"/>
              <a:gd name="connsiteY74" fmla="*/ 1348740 h 1573220"/>
              <a:gd name="connsiteX75" fmla="*/ 1912620 w 2217420"/>
              <a:gd name="connsiteY75" fmla="*/ 1341120 h 1573220"/>
              <a:gd name="connsiteX76" fmla="*/ 1958340 w 2217420"/>
              <a:gd name="connsiteY76" fmla="*/ 1325880 h 1573220"/>
              <a:gd name="connsiteX77" fmla="*/ 2110263 w 2217420"/>
              <a:gd name="connsiteY77" fmla="*/ 1299758 h 1573220"/>
              <a:gd name="connsiteX78" fmla="*/ 2159318 w 2217420"/>
              <a:gd name="connsiteY78" fmla="*/ 1317823 h 1573220"/>
              <a:gd name="connsiteX79" fmla="*/ 2156460 w 2217420"/>
              <a:gd name="connsiteY79" fmla="*/ 1348740 h 1573220"/>
              <a:gd name="connsiteX80" fmla="*/ 2217420 w 2217420"/>
              <a:gd name="connsiteY80" fmla="*/ 1363980 h 1573220"/>
              <a:gd name="connsiteX0" fmla="*/ 739140 w 2217420"/>
              <a:gd name="connsiteY0" fmla="*/ 0 h 1573377"/>
              <a:gd name="connsiteX1" fmla="*/ 701040 w 2217420"/>
              <a:gd name="connsiteY1" fmla="*/ 114300 h 1573377"/>
              <a:gd name="connsiteX2" fmla="*/ 655320 w 2217420"/>
              <a:gd name="connsiteY2" fmla="*/ 144780 h 1573377"/>
              <a:gd name="connsiteX3" fmla="*/ 640080 w 2217420"/>
              <a:gd name="connsiteY3" fmla="*/ 167640 h 1573377"/>
              <a:gd name="connsiteX4" fmla="*/ 662940 w 2217420"/>
              <a:gd name="connsiteY4" fmla="*/ 228600 h 1573377"/>
              <a:gd name="connsiteX5" fmla="*/ 678180 w 2217420"/>
              <a:gd name="connsiteY5" fmla="*/ 274320 h 1573377"/>
              <a:gd name="connsiteX6" fmla="*/ 685800 w 2217420"/>
              <a:gd name="connsiteY6" fmla="*/ 297180 h 1573377"/>
              <a:gd name="connsiteX7" fmla="*/ 693420 w 2217420"/>
              <a:gd name="connsiteY7" fmla="*/ 320040 h 1573377"/>
              <a:gd name="connsiteX8" fmla="*/ 685800 w 2217420"/>
              <a:gd name="connsiteY8" fmla="*/ 350520 h 1573377"/>
              <a:gd name="connsiteX9" fmla="*/ 685800 w 2217420"/>
              <a:gd name="connsiteY9" fmla="*/ 396240 h 1573377"/>
              <a:gd name="connsiteX10" fmla="*/ 731520 w 2217420"/>
              <a:gd name="connsiteY10" fmla="*/ 419100 h 1573377"/>
              <a:gd name="connsiteX11" fmla="*/ 777240 w 2217420"/>
              <a:gd name="connsiteY11" fmla="*/ 449580 h 1573377"/>
              <a:gd name="connsiteX12" fmla="*/ 822960 w 2217420"/>
              <a:gd name="connsiteY12" fmla="*/ 541020 h 1573377"/>
              <a:gd name="connsiteX13" fmla="*/ 830580 w 2217420"/>
              <a:gd name="connsiteY13" fmla="*/ 563880 h 1573377"/>
              <a:gd name="connsiteX14" fmla="*/ 838200 w 2217420"/>
              <a:gd name="connsiteY14" fmla="*/ 586740 h 1573377"/>
              <a:gd name="connsiteX15" fmla="*/ 815340 w 2217420"/>
              <a:gd name="connsiteY15" fmla="*/ 701040 h 1573377"/>
              <a:gd name="connsiteX16" fmla="*/ 784860 w 2217420"/>
              <a:gd name="connsiteY16" fmla="*/ 708660 h 1573377"/>
              <a:gd name="connsiteX17" fmla="*/ 701040 w 2217420"/>
              <a:gd name="connsiteY17" fmla="*/ 731520 h 1573377"/>
              <a:gd name="connsiteX18" fmla="*/ 678180 w 2217420"/>
              <a:gd name="connsiteY18" fmla="*/ 739140 h 1573377"/>
              <a:gd name="connsiteX19" fmla="*/ 632460 w 2217420"/>
              <a:gd name="connsiteY19" fmla="*/ 769620 h 1573377"/>
              <a:gd name="connsiteX20" fmla="*/ 624840 w 2217420"/>
              <a:gd name="connsiteY20" fmla="*/ 868680 h 1573377"/>
              <a:gd name="connsiteX21" fmla="*/ 601980 w 2217420"/>
              <a:gd name="connsiteY21" fmla="*/ 876300 h 1573377"/>
              <a:gd name="connsiteX22" fmla="*/ 571500 w 2217420"/>
              <a:gd name="connsiteY22" fmla="*/ 883920 h 1573377"/>
              <a:gd name="connsiteX23" fmla="*/ 525780 w 2217420"/>
              <a:gd name="connsiteY23" fmla="*/ 899160 h 1573377"/>
              <a:gd name="connsiteX24" fmla="*/ 502920 w 2217420"/>
              <a:gd name="connsiteY24" fmla="*/ 906780 h 1573377"/>
              <a:gd name="connsiteX25" fmla="*/ 480060 w 2217420"/>
              <a:gd name="connsiteY25" fmla="*/ 952500 h 1573377"/>
              <a:gd name="connsiteX26" fmla="*/ 457200 w 2217420"/>
              <a:gd name="connsiteY26" fmla="*/ 967740 h 1573377"/>
              <a:gd name="connsiteX27" fmla="*/ 434340 w 2217420"/>
              <a:gd name="connsiteY27" fmla="*/ 1013460 h 1573377"/>
              <a:gd name="connsiteX28" fmla="*/ 419100 w 2217420"/>
              <a:gd name="connsiteY28" fmla="*/ 1036320 h 1573377"/>
              <a:gd name="connsiteX29" fmla="*/ 411480 w 2217420"/>
              <a:gd name="connsiteY29" fmla="*/ 1074420 h 1573377"/>
              <a:gd name="connsiteX30" fmla="*/ 243840 w 2217420"/>
              <a:gd name="connsiteY30" fmla="*/ 1082040 h 1573377"/>
              <a:gd name="connsiteX31" fmla="*/ 167640 w 2217420"/>
              <a:gd name="connsiteY31" fmla="*/ 1104900 h 1573377"/>
              <a:gd name="connsiteX32" fmla="*/ 106680 w 2217420"/>
              <a:gd name="connsiteY32" fmla="*/ 1120140 h 1573377"/>
              <a:gd name="connsiteX33" fmla="*/ 83820 w 2217420"/>
              <a:gd name="connsiteY33" fmla="*/ 1127760 h 1573377"/>
              <a:gd name="connsiteX34" fmla="*/ 32860 w 2217420"/>
              <a:gd name="connsiteY34" fmla="*/ 1150620 h 1573377"/>
              <a:gd name="connsiteX35" fmla="*/ 72390 w 2217420"/>
              <a:gd name="connsiteY35" fmla="*/ 1212086 h 1573377"/>
              <a:gd name="connsiteX36" fmla="*/ 100013 w 2217420"/>
              <a:gd name="connsiteY36" fmla="*/ 1257806 h 1573377"/>
              <a:gd name="connsiteX37" fmla="*/ 106680 w 2217420"/>
              <a:gd name="connsiteY37" fmla="*/ 1333500 h 1573377"/>
              <a:gd name="connsiteX38" fmla="*/ 45720 w 2217420"/>
              <a:gd name="connsiteY38" fmla="*/ 1371600 h 1573377"/>
              <a:gd name="connsiteX39" fmla="*/ 0 w 2217420"/>
              <a:gd name="connsiteY39" fmla="*/ 1394460 h 1573377"/>
              <a:gd name="connsiteX40" fmla="*/ 7620 w 2217420"/>
              <a:gd name="connsiteY40" fmla="*/ 1447800 h 1573377"/>
              <a:gd name="connsiteX41" fmla="*/ 30480 w 2217420"/>
              <a:gd name="connsiteY41" fmla="*/ 1463040 h 1573377"/>
              <a:gd name="connsiteX42" fmla="*/ 45720 w 2217420"/>
              <a:gd name="connsiteY42" fmla="*/ 1485900 h 1573377"/>
              <a:gd name="connsiteX43" fmla="*/ 60960 w 2217420"/>
              <a:gd name="connsiteY43" fmla="*/ 1531620 h 1573377"/>
              <a:gd name="connsiteX44" fmla="*/ 83820 w 2217420"/>
              <a:gd name="connsiteY44" fmla="*/ 1546860 h 1573377"/>
              <a:gd name="connsiteX45" fmla="*/ 129540 w 2217420"/>
              <a:gd name="connsiteY45" fmla="*/ 1562100 h 1573377"/>
              <a:gd name="connsiteX46" fmla="*/ 190500 w 2217420"/>
              <a:gd name="connsiteY46" fmla="*/ 1546860 h 1573377"/>
              <a:gd name="connsiteX47" fmla="*/ 213360 w 2217420"/>
              <a:gd name="connsiteY47" fmla="*/ 1531620 h 1573377"/>
              <a:gd name="connsiteX48" fmla="*/ 259080 w 2217420"/>
              <a:gd name="connsiteY48" fmla="*/ 1516380 h 1573377"/>
              <a:gd name="connsiteX49" fmla="*/ 281940 w 2217420"/>
              <a:gd name="connsiteY49" fmla="*/ 1508760 h 1573377"/>
              <a:gd name="connsiteX50" fmla="*/ 304800 w 2217420"/>
              <a:gd name="connsiteY50" fmla="*/ 1501140 h 1573377"/>
              <a:gd name="connsiteX51" fmla="*/ 342900 w 2217420"/>
              <a:gd name="connsiteY51" fmla="*/ 1493520 h 1573377"/>
              <a:gd name="connsiteX52" fmla="*/ 609600 w 2217420"/>
              <a:gd name="connsiteY52" fmla="*/ 1501140 h 1573377"/>
              <a:gd name="connsiteX53" fmla="*/ 632460 w 2217420"/>
              <a:gd name="connsiteY53" fmla="*/ 1508760 h 1573377"/>
              <a:gd name="connsiteX54" fmla="*/ 662940 w 2217420"/>
              <a:gd name="connsiteY54" fmla="*/ 1516380 h 1573377"/>
              <a:gd name="connsiteX55" fmla="*/ 716280 w 2217420"/>
              <a:gd name="connsiteY55" fmla="*/ 1531620 h 1573377"/>
              <a:gd name="connsiteX56" fmla="*/ 929640 w 2217420"/>
              <a:gd name="connsiteY56" fmla="*/ 1546860 h 1573377"/>
              <a:gd name="connsiteX57" fmla="*/ 1043940 w 2217420"/>
              <a:gd name="connsiteY57" fmla="*/ 1554480 h 1573377"/>
              <a:gd name="connsiteX58" fmla="*/ 1099923 w 2217420"/>
              <a:gd name="connsiteY58" fmla="*/ 1546071 h 1573377"/>
              <a:gd name="connsiteX59" fmla="*/ 1129110 w 2217420"/>
              <a:gd name="connsiteY59" fmla="*/ 1572599 h 1573377"/>
              <a:gd name="connsiteX60" fmla="*/ 1209375 w 2217420"/>
              <a:gd name="connsiteY60" fmla="*/ 1526175 h 1573377"/>
              <a:gd name="connsiteX61" fmla="*/ 1242060 w 2217420"/>
              <a:gd name="connsiteY61" fmla="*/ 1546860 h 1573377"/>
              <a:gd name="connsiteX62" fmla="*/ 1279837 w 2217420"/>
              <a:gd name="connsiteY62" fmla="*/ 1563556 h 1573377"/>
              <a:gd name="connsiteX63" fmla="*/ 1333421 w 2217420"/>
              <a:gd name="connsiteY63" fmla="*/ 1543861 h 1573377"/>
              <a:gd name="connsiteX64" fmla="*/ 1409700 w 2217420"/>
              <a:gd name="connsiteY64" fmla="*/ 1546860 h 1573377"/>
              <a:gd name="connsiteX65" fmla="*/ 1512333 w 2217420"/>
              <a:gd name="connsiteY65" fmla="*/ 1567979 h 1573377"/>
              <a:gd name="connsiteX66" fmla="*/ 1485900 w 2217420"/>
              <a:gd name="connsiteY66" fmla="*/ 1508760 h 1573377"/>
              <a:gd name="connsiteX67" fmla="*/ 1501140 w 2217420"/>
              <a:gd name="connsiteY67" fmla="*/ 1463040 h 1573377"/>
              <a:gd name="connsiteX68" fmla="*/ 1508760 w 2217420"/>
              <a:gd name="connsiteY68" fmla="*/ 1440180 h 1573377"/>
              <a:gd name="connsiteX69" fmla="*/ 1539240 w 2217420"/>
              <a:gd name="connsiteY69" fmla="*/ 1424940 h 1573377"/>
              <a:gd name="connsiteX70" fmla="*/ 1607820 w 2217420"/>
              <a:gd name="connsiteY70" fmla="*/ 1409700 h 1573377"/>
              <a:gd name="connsiteX71" fmla="*/ 1722120 w 2217420"/>
              <a:gd name="connsiteY71" fmla="*/ 1394460 h 1573377"/>
              <a:gd name="connsiteX72" fmla="*/ 1744980 w 2217420"/>
              <a:gd name="connsiteY72" fmla="*/ 1386840 h 1573377"/>
              <a:gd name="connsiteX73" fmla="*/ 1790700 w 2217420"/>
              <a:gd name="connsiteY73" fmla="*/ 1363980 h 1573377"/>
              <a:gd name="connsiteX74" fmla="*/ 1844040 w 2217420"/>
              <a:gd name="connsiteY74" fmla="*/ 1356360 h 1573377"/>
              <a:gd name="connsiteX75" fmla="*/ 1882140 w 2217420"/>
              <a:gd name="connsiteY75" fmla="*/ 1348740 h 1573377"/>
              <a:gd name="connsiteX76" fmla="*/ 1912620 w 2217420"/>
              <a:gd name="connsiteY76" fmla="*/ 1341120 h 1573377"/>
              <a:gd name="connsiteX77" fmla="*/ 1958340 w 2217420"/>
              <a:gd name="connsiteY77" fmla="*/ 1325880 h 1573377"/>
              <a:gd name="connsiteX78" fmla="*/ 2110263 w 2217420"/>
              <a:gd name="connsiteY78" fmla="*/ 1299758 h 1573377"/>
              <a:gd name="connsiteX79" fmla="*/ 2159318 w 2217420"/>
              <a:gd name="connsiteY79" fmla="*/ 1317823 h 1573377"/>
              <a:gd name="connsiteX80" fmla="*/ 2156460 w 2217420"/>
              <a:gd name="connsiteY80" fmla="*/ 1348740 h 1573377"/>
              <a:gd name="connsiteX81" fmla="*/ 2217420 w 2217420"/>
              <a:gd name="connsiteY81" fmla="*/ 1363980 h 1573377"/>
              <a:gd name="connsiteX0" fmla="*/ 739140 w 2217420"/>
              <a:gd name="connsiteY0" fmla="*/ 0 h 1572615"/>
              <a:gd name="connsiteX1" fmla="*/ 701040 w 2217420"/>
              <a:gd name="connsiteY1" fmla="*/ 114300 h 1572615"/>
              <a:gd name="connsiteX2" fmla="*/ 655320 w 2217420"/>
              <a:gd name="connsiteY2" fmla="*/ 144780 h 1572615"/>
              <a:gd name="connsiteX3" fmla="*/ 640080 w 2217420"/>
              <a:gd name="connsiteY3" fmla="*/ 167640 h 1572615"/>
              <a:gd name="connsiteX4" fmla="*/ 662940 w 2217420"/>
              <a:gd name="connsiteY4" fmla="*/ 228600 h 1572615"/>
              <a:gd name="connsiteX5" fmla="*/ 678180 w 2217420"/>
              <a:gd name="connsiteY5" fmla="*/ 274320 h 1572615"/>
              <a:gd name="connsiteX6" fmla="*/ 685800 w 2217420"/>
              <a:gd name="connsiteY6" fmla="*/ 297180 h 1572615"/>
              <a:gd name="connsiteX7" fmla="*/ 693420 w 2217420"/>
              <a:gd name="connsiteY7" fmla="*/ 320040 h 1572615"/>
              <a:gd name="connsiteX8" fmla="*/ 685800 w 2217420"/>
              <a:gd name="connsiteY8" fmla="*/ 350520 h 1572615"/>
              <a:gd name="connsiteX9" fmla="*/ 685800 w 2217420"/>
              <a:gd name="connsiteY9" fmla="*/ 396240 h 1572615"/>
              <a:gd name="connsiteX10" fmla="*/ 731520 w 2217420"/>
              <a:gd name="connsiteY10" fmla="*/ 419100 h 1572615"/>
              <a:gd name="connsiteX11" fmla="*/ 777240 w 2217420"/>
              <a:gd name="connsiteY11" fmla="*/ 449580 h 1572615"/>
              <a:gd name="connsiteX12" fmla="*/ 822960 w 2217420"/>
              <a:gd name="connsiteY12" fmla="*/ 541020 h 1572615"/>
              <a:gd name="connsiteX13" fmla="*/ 830580 w 2217420"/>
              <a:gd name="connsiteY13" fmla="*/ 563880 h 1572615"/>
              <a:gd name="connsiteX14" fmla="*/ 838200 w 2217420"/>
              <a:gd name="connsiteY14" fmla="*/ 586740 h 1572615"/>
              <a:gd name="connsiteX15" fmla="*/ 815340 w 2217420"/>
              <a:gd name="connsiteY15" fmla="*/ 701040 h 1572615"/>
              <a:gd name="connsiteX16" fmla="*/ 784860 w 2217420"/>
              <a:gd name="connsiteY16" fmla="*/ 708660 h 1572615"/>
              <a:gd name="connsiteX17" fmla="*/ 701040 w 2217420"/>
              <a:gd name="connsiteY17" fmla="*/ 731520 h 1572615"/>
              <a:gd name="connsiteX18" fmla="*/ 678180 w 2217420"/>
              <a:gd name="connsiteY18" fmla="*/ 739140 h 1572615"/>
              <a:gd name="connsiteX19" fmla="*/ 632460 w 2217420"/>
              <a:gd name="connsiteY19" fmla="*/ 769620 h 1572615"/>
              <a:gd name="connsiteX20" fmla="*/ 624840 w 2217420"/>
              <a:gd name="connsiteY20" fmla="*/ 868680 h 1572615"/>
              <a:gd name="connsiteX21" fmla="*/ 601980 w 2217420"/>
              <a:gd name="connsiteY21" fmla="*/ 876300 h 1572615"/>
              <a:gd name="connsiteX22" fmla="*/ 571500 w 2217420"/>
              <a:gd name="connsiteY22" fmla="*/ 883920 h 1572615"/>
              <a:gd name="connsiteX23" fmla="*/ 525780 w 2217420"/>
              <a:gd name="connsiteY23" fmla="*/ 899160 h 1572615"/>
              <a:gd name="connsiteX24" fmla="*/ 502920 w 2217420"/>
              <a:gd name="connsiteY24" fmla="*/ 906780 h 1572615"/>
              <a:gd name="connsiteX25" fmla="*/ 480060 w 2217420"/>
              <a:gd name="connsiteY25" fmla="*/ 952500 h 1572615"/>
              <a:gd name="connsiteX26" fmla="*/ 457200 w 2217420"/>
              <a:gd name="connsiteY26" fmla="*/ 967740 h 1572615"/>
              <a:gd name="connsiteX27" fmla="*/ 434340 w 2217420"/>
              <a:gd name="connsiteY27" fmla="*/ 1013460 h 1572615"/>
              <a:gd name="connsiteX28" fmla="*/ 419100 w 2217420"/>
              <a:gd name="connsiteY28" fmla="*/ 1036320 h 1572615"/>
              <a:gd name="connsiteX29" fmla="*/ 411480 w 2217420"/>
              <a:gd name="connsiteY29" fmla="*/ 1074420 h 1572615"/>
              <a:gd name="connsiteX30" fmla="*/ 243840 w 2217420"/>
              <a:gd name="connsiteY30" fmla="*/ 1082040 h 1572615"/>
              <a:gd name="connsiteX31" fmla="*/ 167640 w 2217420"/>
              <a:gd name="connsiteY31" fmla="*/ 1104900 h 1572615"/>
              <a:gd name="connsiteX32" fmla="*/ 106680 w 2217420"/>
              <a:gd name="connsiteY32" fmla="*/ 1120140 h 1572615"/>
              <a:gd name="connsiteX33" fmla="*/ 83820 w 2217420"/>
              <a:gd name="connsiteY33" fmla="*/ 1127760 h 1572615"/>
              <a:gd name="connsiteX34" fmla="*/ 32860 w 2217420"/>
              <a:gd name="connsiteY34" fmla="*/ 1150620 h 1572615"/>
              <a:gd name="connsiteX35" fmla="*/ 72390 w 2217420"/>
              <a:gd name="connsiteY35" fmla="*/ 1212086 h 1572615"/>
              <a:gd name="connsiteX36" fmla="*/ 100013 w 2217420"/>
              <a:gd name="connsiteY36" fmla="*/ 1257806 h 1572615"/>
              <a:gd name="connsiteX37" fmla="*/ 106680 w 2217420"/>
              <a:gd name="connsiteY37" fmla="*/ 1333500 h 1572615"/>
              <a:gd name="connsiteX38" fmla="*/ 45720 w 2217420"/>
              <a:gd name="connsiteY38" fmla="*/ 1371600 h 1572615"/>
              <a:gd name="connsiteX39" fmla="*/ 0 w 2217420"/>
              <a:gd name="connsiteY39" fmla="*/ 1394460 h 1572615"/>
              <a:gd name="connsiteX40" fmla="*/ 7620 w 2217420"/>
              <a:gd name="connsiteY40" fmla="*/ 1447800 h 1572615"/>
              <a:gd name="connsiteX41" fmla="*/ 30480 w 2217420"/>
              <a:gd name="connsiteY41" fmla="*/ 1463040 h 1572615"/>
              <a:gd name="connsiteX42" fmla="*/ 45720 w 2217420"/>
              <a:gd name="connsiteY42" fmla="*/ 1485900 h 1572615"/>
              <a:gd name="connsiteX43" fmla="*/ 60960 w 2217420"/>
              <a:gd name="connsiteY43" fmla="*/ 1531620 h 1572615"/>
              <a:gd name="connsiteX44" fmla="*/ 83820 w 2217420"/>
              <a:gd name="connsiteY44" fmla="*/ 1546860 h 1572615"/>
              <a:gd name="connsiteX45" fmla="*/ 129540 w 2217420"/>
              <a:gd name="connsiteY45" fmla="*/ 1562100 h 1572615"/>
              <a:gd name="connsiteX46" fmla="*/ 190500 w 2217420"/>
              <a:gd name="connsiteY46" fmla="*/ 1546860 h 1572615"/>
              <a:gd name="connsiteX47" fmla="*/ 213360 w 2217420"/>
              <a:gd name="connsiteY47" fmla="*/ 1531620 h 1572615"/>
              <a:gd name="connsiteX48" fmla="*/ 259080 w 2217420"/>
              <a:gd name="connsiteY48" fmla="*/ 1516380 h 1572615"/>
              <a:gd name="connsiteX49" fmla="*/ 281940 w 2217420"/>
              <a:gd name="connsiteY49" fmla="*/ 1508760 h 1572615"/>
              <a:gd name="connsiteX50" fmla="*/ 304800 w 2217420"/>
              <a:gd name="connsiteY50" fmla="*/ 1501140 h 1572615"/>
              <a:gd name="connsiteX51" fmla="*/ 342900 w 2217420"/>
              <a:gd name="connsiteY51" fmla="*/ 1493520 h 1572615"/>
              <a:gd name="connsiteX52" fmla="*/ 609600 w 2217420"/>
              <a:gd name="connsiteY52" fmla="*/ 1501140 h 1572615"/>
              <a:gd name="connsiteX53" fmla="*/ 632460 w 2217420"/>
              <a:gd name="connsiteY53" fmla="*/ 1508760 h 1572615"/>
              <a:gd name="connsiteX54" fmla="*/ 662940 w 2217420"/>
              <a:gd name="connsiteY54" fmla="*/ 1516380 h 1572615"/>
              <a:gd name="connsiteX55" fmla="*/ 716280 w 2217420"/>
              <a:gd name="connsiteY55" fmla="*/ 1531620 h 1572615"/>
              <a:gd name="connsiteX56" fmla="*/ 929640 w 2217420"/>
              <a:gd name="connsiteY56" fmla="*/ 1546860 h 1572615"/>
              <a:gd name="connsiteX57" fmla="*/ 1043940 w 2217420"/>
              <a:gd name="connsiteY57" fmla="*/ 1554480 h 1572615"/>
              <a:gd name="connsiteX58" fmla="*/ 1099923 w 2217420"/>
              <a:gd name="connsiteY58" fmla="*/ 1546071 h 1572615"/>
              <a:gd name="connsiteX59" fmla="*/ 1129110 w 2217420"/>
              <a:gd name="connsiteY59" fmla="*/ 1572599 h 1572615"/>
              <a:gd name="connsiteX60" fmla="*/ 1153434 w 2217420"/>
              <a:gd name="connsiteY60" fmla="*/ 1541649 h 1572615"/>
              <a:gd name="connsiteX61" fmla="*/ 1209375 w 2217420"/>
              <a:gd name="connsiteY61" fmla="*/ 1526175 h 1572615"/>
              <a:gd name="connsiteX62" fmla="*/ 1242060 w 2217420"/>
              <a:gd name="connsiteY62" fmla="*/ 1546860 h 1572615"/>
              <a:gd name="connsiteX63" fmla="*/ 1279837 w 2217420"/>
              <a:gd name="connsiteY63" fmla="*/ 1563556 h 1572615"/>
              <a:gd name="connsiteX64" fmla="*/ 1333421 w 2217420"/>
              <a:gd name="connsiteY64" fmla="*/ 1543861 h 1572615"/>
              <a:gd name="connsiteX65" fmla="*/ 1409700 w 2217420"/>
              <a:gd name="connsiteY65" fmla="*/ 1546860 h 1572615"/>
              <a:gd name="connsiteX66" fmla="*/ 1512333 w 2217420"/>
              <a:gd name="connsiteY66" fmla="*/ 1567979 h 1572615"/>
              <a:gd name="connsiteX67" fmla="*/ 1485900 w 2217420"/>
              <a:gd name="connsiteY67" fmla="*/ 1508760 h 1572615"/>
              <a:gd name="connsiteX68" fmla="*/ 1501140 w 2217420"/>
              <a:gd name="connsiteY68" fmla="*/ 1463040 h 1572615"/>
              <a:gd name="connsiteX69" fmla="*/ 1508760 w 2217420"/>
              <a:gd name="connsiteY69" fmla="*/ 1440180 h 1572615"/>
              <a:gd name="connsiteX70" fmla="*/ 1539240 w 2217420"/>
              <a:gd name="connsiteY70" fmla="*/ 1424940 h 1572615"/>
              <a:gd name="connsiteX71" fmla="*/ 1607820 w 2217420"/>
              <a:gd name="connsiteY71" fmla="*/ 1409700 h 1572615"/>
              <a:gd name="connsiteX72" fmla="*/ 1722120 w 2217420"/>
              <a:gd name="connsiteY72" fmla="*/ 1394460 h 1572615"/>
              <a:gd name="connsiteX73" fmla="*/ 1744980 w 2217420"/>
              <a:gd name="connsiteY73" fmla="*/ 1386840 h 1572615"/>
              <a:gd name="connsiteX74" fmla="*/ 1790700 w 2217420"/>
              <a:gd name="connsiteY74" fmla="*/ 1363980 h 1572615"/>
              <a:gd name="connsiteX75" fmla="*/ 1844040 w 2217420"/>
              <a:gd name="connsiteY75" fmla="*/ 1356360 h 1572615"/>
              <a:gd name="connsiteX76" fmla="*/ 1882140 w 2217420"/>
              <a:gd name="connsiteY76" fmla="*/ 1348740 h 1572615"/>
              <a:gd name="connsiteX77" fmla="*/ 1912620 w 2217420"/>
              <a:gd name="connsiteY77" fmla="*/ 1341120 h 1572615"/>
              <a:gd name="connsiteX78" fmla="*/ 1958340 w 2217420"/>
              <a:gd name="connsiteY78" fmla="*/ 1325880 h 1572615"/>
              <a:gd name="connsiteX79" fmla="*/ 2110263 w 2217420"/>
              <a:gd name="connsiteY79" fmla="*/ 1299758 h 1572615"/>
              <a:gd name="connsiteX80" fmla="*/ 2159318 w 2217420"/>
              <a:gd name="connsiteY80" fmla="*/ 1317823 h 1572615"/>
              <a:gd name="connsiteX81" fmla="*/ 2156460 w 2217420"/>
              <a:gd name="connsiteY81" fmla="*/ 1348740 h 1572615"/>
              <a:gd name="connsiteX82" fmla="*/ 2217420 w 2217420"/>
              <a:gd name="connsiteY82" fmla="*/ 1363980 h 1572615"/>
              <a:gd name="connsiteX0" fmla="*/ 739140 w 2217420"/>
              <a:gd name="connsiteY0" fmla="*/ 0 h 1572615"/>
              <a:gd name="connsiteX1" fmla="*/ 701040 w 2217420"/>
              <a:gd name="connsiteY1" fmla="*/ 114300 h 1572615"/>
              <a:gd name="connsiteX2" fmla="*/ 655320 w 2217420"/>
              <a:gd name="connsiteY2" fmla="*/ 144780 h 1572615"/>
              <a:gd name="connsiteX3" fmla="*/ 640080 w 2217420"/>
              <a:gd name="connsiteY3" fmla="*/ 167640 h 1572615"/>
              <a:gd name="connsiteX4" fmla="*/ 662940 w 2217420"/>
              <a:gd name="connsiteY4" fmla="*/ 228600 h 1572615"/>
              <a:gd name="connsiteX5" fmla="*/ 678180 w 2217420"/>
              <a:gd name="connsiteY5" fmla="*/ 274320 h 1572615"/>
              <a:gd name="connsiteX6" fmla="*/ 685800 w 2217420"/>
              <a:gd name="connsiteY6" fmla="*/ 297180 h 1572615"/>
              <a:gd name="connsiteX7" fmla="*/ 693420 w 2217420"/>
              <a:gd name="connsiteY7" fmla="*/ 320040 h 1572615"/>
              <a:gd name="connsiteX8" fmla="*/ 685800 w 2217420"/>
              <a:gd name="connsiteY8" fmla="*/ 350520 h 1572615"/>
              <a:gd name="connsiteX9" fmla="*/ 685800 w 2217420"/>
              <a:gd name="connsiteY9" fmla="*/ 396240 h 1572615"/>
              <a:gd name="connsiteX10" fmla="*/ 731520 w 2217420"/>
              <a:gd name="connsiteY10" fmla="*/ 419100 h 1572615"/>
              <a:gd name="connsiteX11" fmla="*/ 777240 w 2217420"/>
              <a:gd name="connsiteY11" fmla="*/ 449580 h 1572615"/>
              <a:gd name="connsiteX12" fmla="*/ 822960 w 2217420"/>
              <a:gd name="connsiteY12" fmla="*/ 541020 h 1572615"/>
              <a:gd name="connsiteX13" fmla="*/ 830580 w 2217420"/>
              <a:gd name="connsiteY13" fmla="*/ 563880 h 1572615"/>
              <a:gd name="connsiteX14" fmla="*/ 838200 w 2217420"/>
              <a:gd name="connsiteY14" fmla="*/ 586740 h 1572615"/>
              <a:gd name="connsiteX15" fmla="*/ 815340 w 2217420"/>
              <a:gd name="connsiteY15" fmla="*/ 701040 h 1572615"/>
              <a:gd name="connsiteX16" fmla="*/ 784860 w 2217420"/>
              <a:gd name="connsiteY16" fmla="*/ 708660 h 1572615"/>
              <a:gd name="connsiteX17" fmla="*/ 701040 w 2217420"/>
              <a:gd name="connsiteY17" fmla="*/ 731520 h 1572615"/>
              <a:gd name="connsiteX18" fmla="*/ 678180 w 2217420"/>
              <a:gd name="connsiteY18" fmla="*/ 739140 h 1572615"/>
              <a:gd name="connsiteX19" fmla="*/ 632460 w 2217420"/>
              <a:gd name="connsiteY19" fmla="*/ 769620 h 1572615"/>
              <a:gd name="connsiteX20" fmla="*/ 624840 w 2217420"/>
              <a:gd name="connsiteY20" fmla="*/ 868680 h 1572615"/>
              <a:gd name="connsiteX21" fmla="*/ 601980 w 2217420"/>
              <a:gd name="connsiteY21" fmla="*/ 876300 h 1572615"/>
              <a:gd name="connsiteX22" fmla="*/ 571500 w 2217420"/>
              <a:gd name="connsiteY22" fmla="*/ 883920 h 1572615"/>
              <a:gd name="connsiteX23" fmla="*/ 525780 w 2217420"/>
              <a:gd name="connsiteY23" fmla="*/ 899160 h 1572615"/>
              <a:gd name="connsiteX24" fmla="*/ 502920 w 2217420"/>
              <a:gd name="connsiteY24" fmla="*/ 906780 h 1572615"/>
              <a:gd name="connsiteX25" fmla="*/ 480060 w 2217420"/>
              <a:gd name="connsiteY25" fmla="*/ 952500 h 1572615"/>
              <a:gd name="connsiteX26" fmla="*/ 457200 w 2217420"/>
              <a:gd name="connsiteY26" fmla="*/ 967740 h 1572615"/>
              <a:gd name="connsiteX27" fmla="*/ 434340 w 2217420"/>
              <a:gd name="connsiteY27" fmla="*/ 1013460 h 1572615"/>
              <a:gd name="connsiteX28" fmla="*/ 419100 w 2217420"/>
              <a:gd name="connsiteY28" fmla="*/ 1036320 h 1572615"/>
              <a:gd name="connsiteX29" fmla="*/ 411480 w 2217420"/>
              <a:gd name="connsiteY29" fmla="*/ 1074420 h 1572615"/>
              <a:gd name="connsiteX30" fmla="*/ 243840 w 2217420"/>
              <a:gd name="connsiteY30" fmla="*/ 1082040 h 1572615"/>
              <a:gd name="connsiteX31" fmla="*/ 167640 w 2217420"/>
              <a:gd name="connsiteY31" fmla="*/ 1104900 h 1572615"/>
              <a:gd name="connsiteX32" fmla="*/ 106680 w 2217420"/>
              <a:gd name="connsiteY32" fmla="*/ 1120140 h 1572615"/>
              <a:gd name="connsiteX33" fmla="*/ 83820 w 2217420"/>
              <a:gd name="connsiteY33" fmla="*/ 1127760 h 1572615"/>
              <a:gd name="connsiteX34" fmla="*/ 32860 w 2217420"/>
              <a:gd name="connsiteY34" fmla="*/ 1150620 h 1572615"/>
              <a:gd name="connsiteX35" fmla="*/ 72390 w 2217420"/>
              <a:gd name="connsiteY35" fmla="*/ 1212086 h 1572615"/>
              <a:gd name="connsiteX36" fmla="*/ 100013 w 2217420"/>
              <a:gd name="connsiteY36" fmla="*/ 1257806 h 1572615"/>
              <a:gd name="connsiteX37" fmla="*/ 106680 w 2217420"/>
              <a:gd name="connsiteY37" fmla="*/ 1333500 h 1572615"/>
              <a:gd name="connsiteX38" fmla="*/ 45720 w 2217420"/>
              <a:gd name="connsiteY38" fmla="*/ 1371600 h 1572615"/>
              <a:gd name="connsiteX39" fmla="*/ 0 w 2217420"/>
              <a:gd name="connsiteY39" fmla="*/ 1394460 h 1572615"/>
              <a:gd name="connsiteX40" fmla="*/ 7620 w 2217420"/>
              <a:gd name="connsiteY40" fmla="*/ 1447800 h 1572615"/>
              <a:gd name="connsiteX41" fmla="*/ 30480 w 2217420"/>
              <a:gd name="connsiteY41" fmla="*/ 1463040 h 1572615"/>
              <a:gd name="connsiteX42" fmla="*/ 45720 w 2217420"/>
              <a:gd name="connsiteY42" fmla="*/ 1485900 h 1572615"/>
              <a:gd name="connsiteX43" fmla="*/ 60960 w 2217420"/>
              <a:gd name="connsiteY43" fmla="*/ 1531620 h 1572615"/>
              <a:gd name="connsiteX44" fmla="*/ 83820 w 2217420"/>
              <a:gd name="connsiteY44" fmla="*/ 1546860 h 1572615"/>
              <a:gd name="connsiteX45" fmla="*/ 129540 w 2217420"/>
              <a:gd name="connsiteY45" fmla="*/ 1562100 h 1572615"/>
              <a:gd name="connsiteX46" fmla="*/ 190500 w 2217420"/>
              <a:gd name="connsiteY46" fmla="*/ 1546860 h 1572615"/>
              <a:gd name="connsiteX47" fmla="*/ 213360 w 2217420"/>
              <a:gd name="connsiteY47" fmla="*/ 1531620 h 1572615"/>
              <a:gd name="connsiteX48" fmla="*/ 259080 w 2217420"/>
              <a:gd name="connsiteY48" fmla="*/ 1516380 h 1572615"/>
              <a:gd name="connsiteX49" fmla="*/ 281940 w 2217420"/>
              <a:gd name="connsiteY49" fmla="*/ 1508760 h 1572615"/>
              <a:gd name="connsiteX50" fmla="*/ 304800 w 2217420"/>
              <a:gd name="connsiteY50" fmla="*/ 1501140 h 1572615"/>
              <a:gd name="connsiteX51" fmla="*/ 342900 w 2217420"/>
              <a:gd name="connsiteY51" fmla="*/ 1493520 h 1572615"/>
              <a:gd name="connsiteX52" fmla="*/ 609600 w 2217420"/>
              <a:gd name="connsiteY52" fmla="*/ 1501140 h 1572615"/>
              <a:gd name="connsiteX53" fmla="*/ 632460 w 2217420"/>
              <a:gd name="connsiteY53" fmla="*/ 1508760 h 1572615"/>
              <a:gd name="connsiteX54" fmla="*/ 662940 w 2217420"/>
              <a:gd name="connsiteY54" fmla="*/ 1516380 h 1572615"/>
              <a:gd name="connsiteX55" fmla="*/ 716280 w 2217420"/>
              <a:gd name="connsiteY55" fmla="*/ 1531620 h 1572615"/>
              <a:gd name="connsiteX56" fmla="*/ 922343 w 2217420"/>
              <a:gd name="connsiteY56" fmla="*/ 1564545 h 1572615"/>
              <a:gd name="connsiteX57" fmla="*/ 1043940 w 2217420"/>
              <a:gd name="connsiteY57" fmla="*/ 1554480 h 1572615"/>
              <a:gd name="connsiteX58" fmla="*/ 1099923 w 2217420"/>
              <a:gd name="connsiteY58" fmla="*/ 1546071 h 1572615"/>
              <a:gd name="connsiteX59" fmla="*/ 1129110 w 2217420"/>
              <a:gd name="connsiteY59" fmla="*/ 1572599 h 1572615"/>
              <a:gd name="connsiteX60" fmla="*/ 1153434 w 2217420"/>
              <a:gd name="connsiteY60" fmla="*/ 1541649 h 1572615"/>
              <a:gd name="connsiteX61" fmla="*/ 1209375 w 2217420"/>
              <a:gd name="connsiteY61" fmla="*/ 1526175 h 1572615"/>
              <a:gd name="connsiteX62" fmla="*/ 1242060 w 2217420"/>
              <a:gd name="connsiteY62" fmla="*/ 1546860 h 1572615"/>
              <a:gd name="connsiteX63" fmla="*/ 1279837 w 2217420"/>
              <a:gd name="connsiteY63" fmla="*/ 1563556 h 1572615"/>
              <a:gd name="connsiteX64" fmla="*/ 1333421 w 2217420"/>
              <a:gd name="connsiteY64" fmla="*/ 1543861 h 1572615"/>
              <a:gd name="connsiteX65" fmla="*/ 1409700 w 2217420"/>
              <a:gd name="connsiteY65" fmla="*/ 1546860 h 1572615"/>
              <a:gd name="connsiteX66" fmla="*/ 1512333 w 2217420"/>
              <a:gd name="connsiteY66" fmla="*/ 1567979 h 1572615"/>
              <a:gd name="connsiteX67" fmla="*/ 1485900 w 2217420"/>
              <a:gd name="connsiteY67" fmla="*/ 1508760 h 1572615"/>
              <a:gd name="connsiteX68" fmla="*/ 1501140 w 2217420"/>
              <a:gd name="connsiteY68" fmla="*/ 1463040 h 1572615"/>
              <a:gd name="connsiteX69" fmla="*/ 1508760 w 2217420"/>
              <a:gd name="connsiteY69" fmla="*/ 1440180 h 1572615"/>
              <a:gd name="connsiteX70" fmla="*/ 1539240 w 2217420"/>
              <a:gd name="connsiteY70" fmla="*/ 1424940 h 1572615"/>
              <a:gd name="connsiteX71" fmla="*/ 1607820 w 2217420"/>
              <a:gd name="connsiteY71" fmla="*/ 1409700 h 1572615"/>
              <a:gd name="connsiteX72" fmla="*/ 1722120 w 2217420"/>
              <a:gd name="connsiteY72" fmla="*/ 1394460 h 1572615"/>
              <a:gd name="connsiteX73" fmla="*/ 1744980 w 2217420"/>
              <a:gd name="connsiteY73" fmla="*/ 1386840 h 1572615"/>
              <a:gd name="connsiteX74" fmla="*/ 1790700 w 2217420"/>
              <a:gd name="connsiteY74" fmla="*/ 1363980 h 1572615"/>
              <a:gd name="connsiteX75" fmla="*/ 1844040 w 2217420"/>
              <a:gd name="connsiteY75" fmla="*/ 1356360 h 1572615"/>
              <a:gd name="connsiteX76" fmla="*/ 1882140 w 2217420"/>
              <a:gd name="connsiteY76" fmla="*/ 1348740 h 1572615"/>
              <a:gd name="connsiteX77" fmla="*/ 1912620 w 2217420"/>
              <a:gd name="connsiteY77" fmla="*/ 1341120 h 1572615"/>
              <a:gd name="connsiteX78" fmla="*/ 1958340 w 2217420"/>
              <a:gd name="connsiteY78" fmla="*/ 1325880 h 1572615"/>
              <a:gd name="connsiteX79" fmla="*/ 2110263 w 2217420"/>
              <a:gd name="connsiteY79" fmla="*/ 1299758 h 1572615"/>
              <a:gd name="connsiteX80" fmla="*/ 2159318 w 2217420"/>
              <a:gd name="connsiteY80" fmla="*/ 1317823 h 1572615"/>
              <a:gd name="connsiteX81" fmla="*/ 2156460 w 2217420"/>
              <a:gd name="connsiteY81" fmla="*/ 1348740 h 1572615"/>
              <a:gd name="connsiteX82" fmla="*/ 2217420 w 2217420"/>
              <a:gd name="connsiteY82" fmla="*/ 1363980 h 1572615"/>
              <a:gd name="connsiteX0" fmla="*/ 739140 w 2217420"/>
              <a:gd name="connsiteY0" fmla="*/ 0 h 1572615"/>
              <a:gd name="connsiteX1" fmla="*/ 701040 w 2217420"/>
              <a:gd name="connsiteY1" fmla="*/ 114300 h 1572615"/>
              <a:gd name="connsiteX2" fmla="*/ 655320 w 2217420"/>
              <a:gd name="connsiteY2" fmla="*/ 144780 h 1572615"/>
              <a:gd name="connsiteX3" fmla="*/ 640080 w 2217420"/>
              <a:gd name="connsiteY3" fmla="*/ 167640 h 1572615"/>
              <a:gd name="connsiteX4" fmla="*/ 662940 w 2217420"/>
              <a:gd name="connsiteY4" fmla="*/ 228600 h 1572615"/>
              <a:gd name="connsiteX5" fmla="*/ 678180 w 2217420"/>
              <a:gd name="connsiteY5" fmla="*/ 274320 h 1572615"/>
              <a:gd name="connsiteX6" fmla="*/ 685800 w 2217420"/>
              <a:gd name="connsiteY6" fmla="*/ 297180 h 1572615"/>
              <a:gd name="connsiteX7" fmla="*/ 693420 w 2217420"/>
              <a:gd name="connsiteY7" fmla="*/ 320040 h 1572615"/>
              <a:gd name="connsiteX8" fmla="*/ 685800 w 2217420"/>
              <a:gd name="connsiteY8" fmla="*/ 350520 h 1572615"/>
              <a:gd name="connsiteX9" fmla="*/ 685800 w 2217420"/>
              <a:gd name="connsiteY9" fmla="*/ 396240 h 1572615"/>
              <a:gd name="connsiteX10" fmla="*/ 731520 w 2217420"/>
              <a:gd name="connsiteY10" fmla="*/ 419100 h 1572615"/>
              <a:gd name="connsiteX11" fmla="*/ 777240 w 2217420"/>
              <a:gd name="connsiteY11" fmla="*/ 449580 h 1572615"/>
              <a:gd name="connsiteX12" fmla="*/ 822960 w 2217420"/>
              <a:gd name="connsiteY12" fmla="*/ 541020 h 1572615"/>
              <a:gd name="connsiteX13" fmla="*/ 830580 w 2217420"/>
              <a:gd name="connsiteY13" fmla="*/ 563880 h 1572615"/>
              <a:gd name="connsiteX14" fmla="*/ 838200 w 2217420"/>
              <a:gd name="connsiteY14" fmla="*/ 586740 h 1572615"/>
              <a:gd name="connsiteX15" fmla="*/ 815340 w 2217420"/>
              <a:gd name="connsiteY15" fmla="*/ 701040 h 1572615"/>
              <a:gd name="connsiteX16" fmla="*/ 784860 w 2217420"/>
              <a:gd name="connsiteY16" fmla="*/ 708660 h 1572615"/>
              <a:gd name="connsiteX17" fmla="*/ 701040 w 2217420"/>
              <a:gd name="connsiteY17" fmla="*/ 731520 h 1572615"/>
              <a:gd name="connsiteX18" fmla="*/ 678180 w 2217420"/>
              <a:gd name="connsiteY18" fmla="*/ 739140 h 1572615"/>
              <a:gd name="connsiteX19" fmla="*/ 632460 w 2217420"/>
              <a:gd name="connsiteY19" fmla="*/ 769620 h 1572615"/>
              <a:gd name="connsiteX20" fmla="*/ 624840 w 2217420"/>
              <a:gd name="connsiteY20" fmla="*/ 868680 h 1572615"/>
              <a:gd name="connsiteX21" fmla="*/ 601980 w 2217420"/>
              <a:gd name="connsiteY21" fmla="*/ 876300 h 1572615"/>
              <a:gd name="connsiteX22" fmla="*/ 571500 w 2217420"/>
              <a:gd name="connsiteY22" fmla="*/ 883920 h 1572615"/>
              <a:gd name="connsiteX23" fmla="*/ 525780 w 2217420"/>
              <a:gd name="connsiteY23" fmla="*/ 899160 h 1572615"/>
              <a:gd name="connsiteX24" fmla="*/ 502920 w 2217420"/>
              <a:gd name="connsiteY24" fmla="*/ 906780 h 1572615"/>
              <a:gd name="connsiteX25" fmla="*/ 480060 w 2217420"/>
              <a:gd name="connsiteY25" fmla="*/ 952500 h 1572615"/>
              <a:gd name="connsiteX26" fmla="*/ 457200 w 2217420"/>
              <a:gd name="connsiteY26" fmla="*/ 967740 h 1572615"/>
              <a:gd name="connsiteX27" fmla="*/ 434340 w 2217420"/>
              <a:gd name="connsiteY27" fmla="*/ 1013460 h 1572615"/>
              <a:gd name="connsiteX28" fmla="*/ 419100 w 2217420"/>
              <a:gd name="connsiteY28" fmla="*/ 1036320 h 1572615"/>
              <a:gd name="connsiteX29" fmla="*/ 411480 w 2217420"/>
              <a:gd name="connsiteY29" fmla="*/ 1074420 h 1572615"/>
              <a:gd name="connsiteX30" fmla="*/ 243840 w 2217420"/>
              <a:gd name="connsiteY30" fmla="*/ 1082040 h 1572615"/>
              <a:gd name="connsiteX31" fmla="*/ 167640 w 2217420"/>
              <a:gd name="connsiteY31" fmla="*/ 1104900 h 1572615"/>
              <a:gd name="connsiteX32" fmla="*/ 106680 w 2217420"/>
              <a:gd name="connsiteY32" fmla="*/ 1120140 h 1572615"/>
              <a:gd name="connsiteX33" fmla="*/ 83820 w 2217420"/>
              <a:gd name="connsiteY33" fmla="*/ 1127760 h 1572615"/>
              <a:gd name="connsiteX34" fmla="*/ 32860 w 2217420"/>
              <a:gd name="connsiteY34" fmla="*/ 1150620 h 1572615"/>
              <a:gd name="connsiteX35" fmla="*/ 72390 w 2217420"/>
              <a:gd name="connsiteY35" fmla="*/ 1212086 h 1572615"/>
              <a:gd name="connsiteX36" fmla="*/ 100013 w 2217420"/>
              <a:gd name="connsiteY36" fmla="*/ 1257806 h 1572615"/>
              <a:gd name="connsiteX37" fmla="*/ 106680 w 2217420"/>
              <a:gd name="connsiteY37" fmla="*/ 1333500 h 1572615"/>
              <a:gd name="connsiteX38" fmla="*/ 45720 w 2217420"/>
              <a:gd name="connsiteY38" fmla="*/ 1371600 h 1572615"/>
              <a:gd name="connsiteX39" fmla="*/ 0 w 2217420"/>
              <a:gd name="connsiteY39" fmla="*/ 1394460 h 1572615"/>
              <a:gd name="connsiteX40" fmla="*/ 7620 w 2217420"/>
              <a:gd name="connsiteY40" fmla="*/ 1447800 h 1572615"/>
              <a:gd name="connsiteX41" fmla="*/ 30480 w 2217420"/>
              <a:gd name="connsiteY41" fmla="*/ 1463040 h 1572615"/>
              <a:gd name="connsiteX42" fmla="*/ 45720 w 2217420"/>
              <a:gd name="connsiteY42" fmla="*/ 1485900 h 1572615"/>
              <a:gd name="connsiteX43" fmla="*/ 60960 w 2217420"/>
              <a:gd name="connsiteY43" fmla="*/ 1531620 h 1572615"/>
              <a:gd name="connsiteX44" fmla="*/ 83820 w 2217420"/>
              <a:gd name="connsiteY44" fmla="*/ 1546860 h 1572615"/>
              <a:gd name="connsiteX45" fmla="*/ 129540 w 2217420"/>
              <a:gd name="connsiteY45" fmla="*/ 1562100 h 1572615"/>
              <a:gd name="connsiteX46" fmla="*/ 190500 w 2217420"/>
              <a:gd name="connsiteY46" fmla="*/ 1546860 h 1572615"/>
              <a:gd name="connsiteX47" fmla="*/ 213360 w 2217420"/>
              <a:gd name="connsiteY47" fmla="*/ 1531620 h 1572615"/>
              <a:gd name="connsiteX48" fmla="*/ 259080 w 2217420"/>
              <a:gd name="connsiteY48" fmla="*/ 1516380 h 1572615"/>
              <a:gd name="connsiteX49" fmla="*/ 281940 w 2217420"/>
              <a:gd name="connsiteY49" fmla="*/ 1508760 h 1572615"/>
              <a:gd name="connsiteX50" fmla="*/ 304800 w 2217420"/>
              <a:gd name="connsiteY50" fmla="*/ 1501140 h 1572615"/>
              <a:gd name="connsiteX51" fmla="*/ 342900 w 2217420"/>
              <a:gd name="connsiteY51" fmla="*/ 1493520 h 1572615"/>
              <a:gd name="connsiteX52" fmla="*/ 609600 w 2217420"/>
              <a:gd name="connsiteY52" fmla="*/ 1501140 h 1572615"/>
              <a:gd name="connsiteX53" fmla="*/ 632460 w 2217420"/>
              <a:gd name="connsiteY53" fmla="*/ 1508760 h 1572615"/>
              <a:gd name="connsiteX54" fmla="*/ 662940 w 2217420"/>
              <a:gd name="connsiteY54" fmla="*/ 1516380 h 1572615"/>
              <a:gd name="connsiteX55" fmla="*/ 716280 w 2217420"/>
              <a:gd name="connsiteY55" fmla="*/ 1531620 h 1572615"/>
              <a:gd name="connsiteX56" fmla="*/ 922343 w 2217420"/>
              <a:gd name="connsiteY56" fmla="*/ 1564545 h 1572615"/>
              <a:gd name="connsiteX57" fmla="*/ 1009929 w 2217420"/>
              <a:gd name="connsiteY57" fmla="*/ 1532807 h 1572615"/>
              <a:gd name="connsiteX58" fmla="*/ 1043940 w 2217420"/>
              <a:gd name="connsiteY58" fmla="*/ 1554480 h 1572615"/>
              <a:gd name="connsiteX59" fmla="*/ 1099923 w 2217420"/>
              <a:gd name="connsiteY59" fmla="*/ 1546071 h 1572615"/>
              <a:gd name="connsiteX60" fmla="*/ 1129110 w 2217420"/>
              <a:gd name="connsiteY60" fmla="*/ 1572599 h 1572615"/>
              <a:gd name="connsiteX61" fmla="*/ 1153434 w 2217420"/>
              <a:gd name="connsiteY61" fmla="*/ 1541649 h 1572615"/>
              <a:gd name="connsiteX62" fmla="*/ 1209375 w 2217420"/>
              <a:gd name="connsiteY62" fmla="*/ 1526175 h 1572615"/>
              <a:gd name="connsiteX63" fmla="*/ 1242060 w 2217420"/>
              <a:gd name="connsiteY63" fmla="*/ 1546860 h 1572615"/>
              <a:gd name="connsiteX64" fmla="*/ 1279837 w 2217420"/>
              <a:gd name="connsiteY64" fmla="*/ 1563556 h 1572615"/>
              <a:gd name="connsiteX65" fmla="*/ 1333421 w 2217420"/>
              <a:gd name="connsiteY65" fmla="*/ 1543861 h 1572615"/>
              <a:gd name="connsiteX66" fmla="*/ 1409700 w 2217420"/>
              <a:gd name="connsiteY66" fmla="*/ 1546860 h 1572615"/>
              <a:gd name="connsiteX67" fmla="*/ 1512333 w 2217420"/>
              <a:gd name="connsiteY67" fmla="*/ 1567979 h 1572615"/>
              <a:gd name="connsiteX68" fmla="*/ 1485900 w 2217420"/>
              <a:gd name="connsiteY68" fmla="*/ 1508760 h 1572615"/>
              <a:gd name="connsiteX69" fmla="*/ 1501140 w 2217420"/>
              <a:gd name="connsiteY69" fmla="*/ 1463040 h 1572615"/>
              <a:gd name="connsiteX70" fmla="*/ 1508760 w 2217420"/>
              <a:gd name="connsiteY70" fmla="*/ 1440180 h 1572615"/>
              <a:gd name="connsiteX71" fmla="*/ 1539240 w 2217420"/>
              <a:gd name="connsiteY71" fmla="*/ 1424940 h 1572615"/>
              <a:gd name="connsiteX72" fmla="*/ 1607820 w 2217420"/>
              <a:gd name="connsiteY72" fmla="*/ 1409700 h 1572615"/>
              <a:gd name="connsiteX73" fmla="*/ 1722120 w 2217420"/>
              <a:gd name="connsiteY73" fmla="*/ 1394460 h 1572615"/>
              <a:gd name="connsiteX74" fmla="*/ 1744980 w 2217420"/>
              <a:gd name="connsiteY74" fmla="*/ 1386840 h 1572615"/>
              <a:gd name="connsiteX75" fmla="*/ 1790700 w 2217420"/>
              <a:gd name="connsiteY75" fmla="*/ 1363980 h 1572615"/>
              <a:gd name="connsiteX76" fmla="*/ 1844040 w 2217420"/>
              <a:gd name="connsiteY76" fmla="*/ 1356360 h 1572615"/>
              <a:gd name="connsiteX77" fmla="*/ 1882140 w 2217420"/>
              <a:gd name="connsiteY77" fmla="*/ 1348740 h 1572615"/>
              <a:gd name="connsiteX78" fmla="*/ 1912620 w 2217420"/>
              <a:gd name="connsiteY78" fmla="*/ 1341120 h 1572615"/>
              <a:gd name="connsiteX79" fmla="*/ 1958340 w 2217420"/>
              <a:gd name="connsiteY79" fmla="*/ 1325880 h 1572615"/>
              <a:gd name="connsiteX80" fmla="*/ 2110263 w 2217420"/>
              <a:gd name="connsiteY80" fmla="*/ 1299758 h 1572615"/>
              <a:gd name="connsiteX81" fmla="*/ 2159318 w 2217420"/>
              <a:gd name="connsiteY81" fmla="*/ 1317823 h 1572615"/>
              <a:gd name="connsiteX82" fmla="*/ 2156460 w 2217420"/>
              <a:gd name="connsiteY82" fmla="*/ 1348740 h 1572615"/>
              <a:gd name="connsiteX83" fmla="*/ 2217420 w 2217420"/>
              <a:gd name="connsiteY83" fmla="*/ 1363980 h 1572615"/>
              <a:gd name="connsiteX0" fmla="*/ 739140 w 2217420"/>
              <a:gd name="connsiteY0" fmla="*/ 0 h 1572615"/>
              <a:gd name="connsiteX1" fmla="*/ 701040 w 2217420"/>
              <a:gd name="connsiteY1" fmla="*/ 114300 h 1572615"/>
              <a:gd name="connsiteX2" fmla="*/ 655320 w 2217420"/>
              <a:gd name="connsiteY2" fmla="*/ 144780 h 1572615"/>
              <a:gd name="connsiteX3" fmla="*/ 640080 w 2217420"/>
              <a:gd name="connsiteY3" fmla="*/ 167640 h 1572615"/>
              <a:gd name="connsiteX4" fmla="*/ 662940 w 2217420"/>
              <a:gd name="connsiteY4" fmla="*/ 228600 h 1572615"/>
              <a:gd name="connsiteX5" fmla="*/ 678180 w 2217420"/>
              <a:gd name="connsiteY5" fmla="*/ 274320 h 1572615"/>
              <a:gd name="connsiteX6" fmla="*/ 685800 w 2217420"/>
              <a:gd name="connsiteY6" fmla="*/ 297180 h 1572615"/>
              <a:gd name="connsiteX7" fmla="*/ 693420 w 2217420"/>
              <a:gd name="connsiteY7" fmla="*/ 320040 h 1572615"/>
              <a:gd name="connsiteX8" fmla="*/ 685800 w 2217420"/>
              <a:gd name="connsiteY8" fmla="*/ 350520 h 1572615"/>
              <a:gd name="connsiteX9" fmla="*/ 685800 w 2217420"/>
              <a:gd name="connsiteY9" fmla="*/ 396240 h 1572615"/>
              <a:gd name="connsiteX10" fmla="*/ 731520 w 2217420"/>
              <a:gd name="connsiteY10" fmla="*/ 419100 h 1572615"/>
              <a:gd name="connsiteX11" fmla="*/ 777240 w 2217420"/>
              <a:gd name="connsiteY11" fmla="*/ 449580 h 1572615"/>
              <a:gd name="connsiteX12" fmla="*/ 822960 w 2217420"/>
              <a:gd name="connsiteY12" fmla="*/ 541020 h 1572615"/>
              <a:gd name="connsiteX13" fmla="*/ 830580 w 2217420"/>
              <a:gd name="connsiteY13" fmla="*/ 563880 h 1572615"/>
              <a:gd name="connsiteX14" fmla="*/ 838200 w 2217420"/>
              <a:gd name="connsiteY14" fmla="*/ 586740 h 1572615"/>
              <a:gd name="connsiteX15" fmla="*/ 815340 w 2217420"/>
              <a:gd name="connsiteY15" fmla="*/ 701040 h 1572615"/>
              <a:gd name="connsiteX16" fmla="*/ 784860 w 2217420"/>
              <a:gd name="connsiteY16" fmla="*/ 708660 h 1572615"/>
              <a:gd name="connsiteX17" fmla="*/ 701040 w 2217420"/>
              <a:gd name="connsiteY17" fmla="*/ 731520 h 1572615"/>
              <a:gd name="connsiteX18" fmla="*/ 678180 w 2217420"/>
              <a:gd name="connsiteY18" fmla="*/ 739140 h 1572615"/>
              <a:gd name="connsiteX19" fmla="*/ 632460 w 2217420"/>
              <a:gd name="connsiteY19" fmla="*/ 769620 h 1572615"/>
              <a:gd name="connsiteX20" fmla="*/ 624840 w 2217420"/>
              <a:gd name="connsiteY20" fmla="*/ 868680 h 1572615"/>
              <a:gd name="connsiteX21" fmla="*/ 601980 w 2217420"/>
              <a:gd name="connsiteY21" fmla="*/ 876300 h 1572615"/>
              <a:gd name="connsiteX22" fmla="*/ 571500 w 2217420"/>
              <a:gd name="connsiteY22" fmla="*/ 883920 h 1572615"/>
              <a:gd name="connsiteX23" fmla="*/ 525780 w 2217420"/>
              <a:gd name="connsiteY23" fmla="*/ 899160 h 1572615"/>
              <a:gd name="connsiteX24" fmla="*/ 502920 w 2217420"/>
              <a:gd name="connsiteY24" fmla="*/ 906780 h 1572615"/>
              <a:gd name="connsiteX25" fmla="*/ 480060 w 2217420"/>
              <a:gd name="connsiteY25" fmla="*/ 952500 h 1572615"/>
              <a:gd name="connsiteX26" fmla="*/ 457200 w 2217420"/>
              <a:gd name="connsiteY26" fmla="*/ 967740 h 1572615"/>
              <a:gd name="connsiteX27" fmla="*/ 434340 w 2217420"/>
              <a:gd name="connsiteY27" fmla="*/ 1013460 h 1572615"/>
              <a:gd name="connsiteX28" fmla="*/ 419100 w 2217420"/>
              <a:gd name="connsiteY28" fmla="*/ 1036320 h 1572615"/>
              <a:gd name="connsiteX29" fmla="*/ 411480 w 2217420"/>
              <a:gd name="connsiteY29" fmla="*/ 1074420 h 1572615"/>
              <a:gd name="connsiteX30" fmla="*/ 243840 w 2217420"/>
              <a:gd name="connsiteY30" fmla="*/ 1082040 h 1572615"/>
              <a:gd name="connsiteX31" fmla="*/ 167640 w 2217420"/>
              <a:gd name="connsiteY31" fmla="*/ 1104900 h 1572615"/>
              <a:gd name="connsiteX32" fmla="*/ 106680 w 2217420"/>
              <a:gd name="connsiteY32" fmla="*/ 1120140 h 1572615"/>
              <a:gd name="connsiteX33" fmla="*/ 83820 w 2217420"/>
              <a:gd name="connsiteY33" fmla="*/ 1127760 h 1572615"/>
              <a:gd name="connsiteX34" fmla="*/ 32860 w 2217420"/>
              <a:gd name="connsiteY34" fmla="*/ 1150620 h 1572615"/>
              <a:gd name="connsiteX35" fmla="*/ 72390 w 2217420"/>
              <a:gd name="connsiteY35" fmla="*/ 1212086 h 1572615"/>
              <a:gd name="connsiteX36" fmla="*/ 100013 w 2217420"/>
              <a:gd name="connsiteY36" fmla="*/ 1257806 h 1572615"/>
              <a:gd name="connsiteX37" fmla="*/ 106680 w 2217420"/>
              <a:gd name="connsiteY37" fmla="*/ 1333500 h 1572615"/>
              <a:gd name="connsiteX38" fmla="*/ 45720 w 2217420"/>
              <a:gd name="connsiteY38" fmla="*/ 1371600 h 1572615"/>
              <a:gd name="connsiteX39" fmla="*/ 0 w 2217420"/>
              <a:gd name="connsiteY39" fmla="*/ 1394460 h 1572615"/>
              <a:gd name="connsiteX40" fmla="*/ 7620 w 2217420"/>
              <a:gd name="connsiteY40" fmla="*/ 1447800 h 1572615"/>
              <a:gd name="connsiteX41" fmla="*/ 30480 w 2217420"/>
              <a:gd name="connsiteY41" fmla="*/ 1463040 h 1572615"/>
              <a:gd name="connsiteX42" fmla="*/ 45720 w 2217420"/>
              <a:gd name="connsiteY42" fmla="*/ 1485900 h 1572615"/>
              <a:gd name="connsiteX43" fmla="*/ 60960 w 2217420"/>
              <a:gd name="connsiteY43" fmla="*/ 1531620 h 1572615"/>
              <a:gd name="connsiteX44" fmla="*/ 83820 w 2217420"/>
              <a:gd name="connsiteY44" fmla="*/ 1546860 h 1572615"/>
              <a:gd name="connsiteX45" fmla="*/ 129540 w 2217420"/>
              <a:gd name="connsiteY45" fmla="*/ 1562100 h 1572615"/>
              <a:gd name="connsiteX46" fmla="*/ 190500 w 2217420"/>
              <a:gd name="connsiteY46" fmla="*/ 1546860 h 1572615"/>
              <a:gd name="connsiteX47" fmla="*/ 213360 w 2217420"/>
              <a:gd name="connsiteY47" fmla="*/ 1531620 h 1572615"/>
              <a:gd name="connsiteX48" fmla="*/ 259080 w 2217420"/>
              <a:gd name="connsiteY48" fmla="*/ 1516380 h 1572615"/>
              <a:gd name="connsiteX49" fmla="*/ 281940 w 2217420"/>
              <a:gd name="connsiteY49" fmla="*/ 1508760 h 1572615"/>
              <a:gd name="connsiteX50" fmla="*/ 304800 w 2217420"/>
              <a:gd name="connsiteY50" fmla="*/ 1501140 h 1572615"/>
              <a:gd name="connsiteX51" fmla="*/ 342900 w 2217420"/>
              <a:gd name="connsiteY51" fmla="*/ 1493520 h 1572615"/>
              <a:gd name="connsiteX52" fmla="*/ 609600 w 2217420"/>
              <a:gd name="connsiteY52" fmla="*/ 1501140 h 1572615"/>
              <a:gd name="connsiteX53" fmla="*/ 632460 w 2217420"/>
              <a:gd name="connsiteY53" fmla="*/ 1508760 h 1572615"/>
              <a:gd name="connsiteX54" fmla="*/ 662940 w 2217420"/>
              <a:gd name="connsiteY54" fmla="*/ 1516380 h 1572615"/>
              <a:gd name="connsiteX55" fmla="*/ 716280 w 2217420"/>
              <a:gd name="connsiteY55" fmla="*/ 1531620 h 1572615"/>
              <a:gd name="connsiteX56" fmla="*/ 803186 w 2217420"/>
              <a:gd name="connsiteY56" fmla="*/ 1526176 h 1572615"/>
              <a:gd name="connsiteX57" fmla="*/ 922343 w 2217420"/>
              <a:gd name="connsiteY57" fmla="*/ 1564545 h 1572615"/>
              <a:gd name="connsiteX58" fmla="*/ 1009929 w 2217420"/>
              <a:gd name="connsiteY58" fmla="*/ 1532807 h 1572615"/>
              <a:gd name="connsiteX59" fmla="*/ 1043940 w 2217420"/>
              <a:gd name="connsiteY59" fmla="*/ 1554480 h 1572615"/>
              <a:gd name="connsiteX60" fmla="*/ 1099923 w 2217420"/>
              <a:gd name="connsiteY60" fmla="*/ 1546071 h 1572615"/>
              <a:gd name="connsiteX61" fmla="*/ 1129110 w 2217420"/>
              <a:gd name="connsiteY61" fmla="*/ 1572599 h 1572615"/>
              <a:gd name="connsiteX62" fmla="*/ 1153434 w 2217420"/>
              <a:gd name="connsiteY62" fmla="*/ 1541649 h 1572615"/>
              <a:gd name="connsiteX63" fmla="*/ 1209375 w 2217420"/>
              <a:gd name="connsiteY63" fmla="*/ 1526175 h 1572615"/>
              <a:gd name="connsiteX64" fmla="*/ 1242060 w 2217420"/>
              <a:gd name="connsiteY64" fmla="*/ 1546860 h 1572615"/>
              <a:gd name="connsiteX65" fmla="*/ 1279837 w 2217420"/>
              <a:gd name="connsiteY65" fmla="*/ 1563556 h 1572615"/>
              <a:gd name="connsiteX66" fmla="*/ 1333421 w 2217420"/>
              <a:gd name="connsiteY66" fmla="*/ 1543861 h 1572615"/>
              <a:gd name="connsiteX67" fmla="*/ 1409700 w 2217420"/>
              <a:gd name="connsiteY67" fmla="*/ 1546860 h 1572615"/>
              <a:gd name="connsiteX68" fmla="*/ 1512333 w 2217420"/>
              <a:gd name="connsiteY68" fmla="*/ 1567979 h 1572615"/>
              <a:gd name="connsiteX69" fmla="*/ 1485900 w 2217420"/>
              <a:gd name="connsiteY69" fmla="*/ 1508760 h 1572615"/>
              <a:gd name="connsiteX70" fmla="*/ 1501140 w 2217420"/>
              <a:gd name="connsiteY70" fmla="*/ 1463040 h 1572615"/>
              <a:gd name="connsiteX71" fmla="*/ 1508760 w 2217420"/>
              <a:gd name="connsiteY71" fmla="*/ 1440180 h 1572615"/>
              <a:gd name="connsiteX72" fmla="*/ 1539240 w 2217420"/>
              <a:gd name="connsiteY72" fmla="*/ 1424940 h 1572615"/>
              <a:gd name="connsiteX73" fmla="*/ 1607820 w 2217420"/>
              <a:gd name="connsiteY73" fmla="*/ 1409700 h 1572615"/>
              <a:gd name="connsiteX74" fmla="*/ 1722120 w 2217420"/>
              <a:gd name="connsiteY74" fmla="*/ 1394460 h 1572615"/>
              <a:gd name="connsiteX75" fmla="*/ 1744980 w 2217420"/>
              <a:gd name="connsiteY75" fmla="*/ 1386840 h 1572615"/>
              <a:gd name="connsiteX76" fmla="*/ 1790700 w 2217420"/>
              <a:gd name="connsiteY76" fmla="*/ 1363980 h 1572615"/>
              <a:gd name="connsiteX77" fmla="*/ 1844040 w 2217420"/>
              <a:gd name="connsiteY77" fmla="*/ 1356360 h 1572615"/>
              <a:gd name="connsiteX78" fmla="*/ 1882140 w 2217420"/>
              <a:gd name="connsiteY78" fmla="*/ 1348740 h 1572615"/>
              <a:gd name="connsiteX79" fmla="*/ 1912620 w 2217420"/>
              <a:gd name="connsiteY79" fmla="*/ 1341120 h 1572615"/>
              <a:gd name="connsiteX80" fmla="*/ 1958340 w 2217420"/>
              <a:gd name="connsiteY80" fmla="*/ 1325880 h 1572615"/>
              <a:gd name="connsiteX81" fmla="*/ 2110263 w 2217420"/>
              <a:gd name="connsiteY81" fmla="*/ 1299758 h 1572615"/>
              <a:gd name="connsiteX82" fmla="*/ 2159318 w 2217420"/>
              <a:gd name="connsiteY82" fmla="*/ 1317823 h 1572615"/>
              <a:gd name="connsiteX83" fmla="*/ 2156460 w 2217420"/>
              <a:gd name="connsiteY83" fmla="*/ 1348740 h 1572615"/>
              <a:gd name="connsiteX84" fmla="*/ 2217420 w 2217420"/>
              <a:gd name="connsiteY84" fmla="*/ 1363980 h 1572615"/>
              <a:gd name="connsiteX0" fmla="*/ 739140 w 2217420"/>
              <a:gd name="connsiteY0" fmla="*/ 0 h 1572615"/>
              <a:gd name="connsiteX1" fmla="*/ 701040 w 2217420"/>
              <a:gd name="connsiteY1" fmla="*/ 114300 h 1572615"/>
              <a:gd name="connsiteX2" fmla="*/ 655320 w 2217420"/>
              <a:gd name="connsiteY2" fmla="*/ 144780 h 1572615"/>
              <a:gd name="connsiteX3" fmla="*/ 640080 w 2217420"/>
              <a:gd name="connsiteY3" fmla="*/ 167640 h 1572615"/>
              <a:gd name="connsiteX4" fmla="*/ 662940 w 2217420"/>
              <a:gd name="connsiteY4" fmla="*/ 228600 h 1572615"/>
              <a:gd name="connsiteX5" fmla="*/ 678180 w 2217420"/>
              <a:gd name="connsiteY5" fmla="*/ 274320 h 1572615"/>
              <a:gd name="connsiteX6" fmla="*/ 685800 w 2217420"/>
              <a:gd name="connsiteY6" fmla="*/ 297180 h 1572615"/>
              <a:gd name="connsiteX7" fmla="*/ 693420 w 2217420"/>
              <a:gd name="connsiteY7" fmla="*/ 320040 h 1572615"/>
              <a:gd name="connsiteX8" fmla="*/ 685800 w 2217420"/>
              <a:gd name="connsiteY8" fmla="*/ 350520 h 1572615"/>
              <a:gd name="connsiteX9" fmla="*/ 685800 w 2217420"/>
              <a:gd name="connsiteY9" fmla="*/ 396240 h 1572615"/>
              <a:gd name="connsiteX10" fmla="*/ 731520 w 2217420"/>
              <a:gd name="connsiteY10" fmla="*/ 419100 h 1572615"/>
              <a:gd name="connsiteX11" fmla="*/ 777240 w 2217420"/>
              <a:gd name="connsiteY11" fmla="*/ 449580 h 1572615"/>
              <a:gd name="connsiteX12" fmla="*/ 822960 w 2217420"/>
              <a:gd name="connsiteY12" fmla="*/ 541020 h 1572615"/>
              <a:gd name="connsiteX13" fmla="*/ 830580 w 2217420"/>
              <a:gd name="connsiteY13" fmla="*/ 563880 h 1572615"/>
              <a:gd name="connsiteX14" fmla="*/ 838200 w 2217420"/>
              <a:gd name="connsiteY14" fmla="*/ 586740 h 1572615"/>
              <a:gd name="connsiteX15" fmla="*/ 815340 w 2217420"/>
              <a:gd name="connsiteY15" fmla="*/ 701040 h 1572615"/>
              <a:gd name="connsiteX16" fmla="*/ 784860 w 2217420"/>
              <a:gd name="connsiteY16" fmla="*/ 708660 h 1572615"/>
              <a:gd name="connsiteX17" fmla="*/ 701040 w 2217420"/>
              <a:gd name="connsiteY17" fmla="*/ 731520 h 1572615"/>
              <a:gd name="connsiteX18" fmla="*/ 678180 w 2217420"/>
              <a:gd name="connsiteY18" fmla="*/ 739140 h 1572615"/>
              <a:gd name="connsiteX19" fmla="*/ 632460 w 2217420"/>
              <a:gd name="connsiteY19" fmla="*/ 769620 h 1572615"/>
              <a:gd name="connsiteX20" fmla="*/ 624840 w 2217420"/>
              <a:gd name="connsiteY20" fmla="*/ 868680 h 1572615"/>
              <a:gd name="connsiteX21" fmla="*/ 601980 w 2217420"/>
              <a:gd name="connsiteY21" fmla="*/ 876300 h 1572615"/>
              <a:gd name="connsiteX22" fmla="*/ 571500 w 2217420"/>
              <a:gd name="connsiteY22" fmla="*/ 883920 h 1572615"/>
              <a:gd name="connsiteX23" fmla="*/ 525780 w 2217420"/>
              <a:gd name="connsiteY23" fmla="*/ 899160 h 1572615"/>
              <a:gd name="connsiteX24" fmla="*/ 502920 w 2217420"/>
              <a:gd name="connsiteY24" fmla="*/ 906780 h 1572615"/>
              <a:gd name="connsiteX25" fmla="*/ 480060 w 2217420"/>
              <a:gd name="connsiteY25" fmla="*/ 952500 h 1572615"/>
              <a:gd name="connsiteX26" fmla="*/ 457200 w 2217420"/>
              <a:gd name="connsiteY26" fmla="*/ 967740 h 1572615"/>
              <a:gd name="connsiteX27" fmla="*/ 434340 w 2217420"/>
              <a:gd name="connsiteY27" fmla="*/ 1013460 h 1572615"/>
              <a:gd name="connsiteX28" fmla="*/ 419100 w 2217420"/>
              <a:gd name="connsiteY28" fmla="*/ 1036320 h 1572615"/>
              <a:gd name="connsiteX29" fmla="*/ 411480 w 2217420"/>
              <a:gd name="connsiteY29" fmla="*/ 1074420 h 1572615"/>
              <a:gd name="connsiteX30" fmla="*/ 243840 w 2217420"/>
              <a:gd name="connsiteY30" fmla="*/ 1082040 h 1572615"/>
              <a:gd name="connsiteX31" fmla="*/ 167640 w 2217420"/>
              <a:gd name="connsiteY31" fmla="*/ 1104900 h 1572615"/>
              <a:gd name="connsiteX32" fmla="*/ 106680 w 2217420"/>
              <a:gd name="connsiteY32" fmla="*/ 1120140 h 1572615"/>
              <a:gd name="connsiteX33" fmla="*/ 83820 w 2217420"/>
              <a:gd name="connsiteY33" fmla="*/ 1127760 h 1572615"/>
              <a:gd name="connsiteX34" fmla="*/ 32860 w 2217420"/>
              <a:gd name="connsiteY34" fmla="*/ 1150620 h 1572615"/>
              <a:gd name="connsiteX35" fmla="*/ 72390 w 2217420"/>
              <a:gd name="connsiteY35" fmla="*/ 1212086 h 1572615"/>
              <a:gd name="connsiteX36" fmla="*/ 100013 w 2217420"/>
              <a:gd name="connsiteY36" fmla="*/ 1257806 h 1572615"/>
              <a:gd name="connsiteX37" fmla="*/ 106680 w 2217420"/>
              <a:gd name="connsiteY37" fmla="*/ 1333500 h 1572615"/>
              <a:gd name="connsiteX38" fmla="*/ 45720 w 2217420"/>
              <a:gd name="connsiteY38" fmla="*/ 1371600 h 1572615"/>
              <a:gd name="connsiteX39" fmla="*/ 0 w 2217420"/>
              <a:gd name="connsiteY39" fmla="*/ 1394460 h 1572615"/>
              <a:gd name="connsiteX40" fmla="*/ 7620 w 2217420"/>
              <a:gd name="connsiteY40" fmla="*/ 1447800 h 1572615"/>
              <a:gd name="connsiteX41" fmla="*/ 30480 w 2217420"/>
              <a:gd name="connsiteY41" fmla="*/ 1463040 h 1572615"/>
              <a:gd name="connsiteX42" fmla="*/ 45720 w 2217420"/>
              <a:gd name="connsiteY42" fmla="*/ 1485900 h 1572615"/>
              <a:gd name="connsiteX43" fmla="*/ 60960 w 2217420"/>
              <a:gd name="connsiteY43" fmla="*/ 1531620 h 1572615"/>
              <a:gd name="connsiteX44" fmla="*/ 83820 w 2217420"/>
              <a:gd name="connsiteY44" fmla="*/ 1546860 h 1572615"/>
              <a:gd name="connsiteX45" fmla="*/ 129540 w 2217420"/>
              <a:gd name="connsiteY45" fmla="*/ 1562100 h 1572615"/>
              <a:gd name="connsiteX46" fmla="*/ 190500 w 2217420"/>
              <a:gd name="connsiteY46" fmla="*/ 1546860 h 1572615"/>
              <a:gd name="connsiteX47" fmla="*/ 213360 w 2217420"/>
              <a:gd name="connsiteY47" fmla="*/ 1531620 h 1572615"/>
              <a:gd name="connsiteX48" fmla="*/ 259080 w 2217420"/>
              <a:gd name="connsiteY48" fmla="*/ 1516380 h 1572615"/>
              <a:gd name="connsiteX49" fmla="*/ 281940 w 2217420"/>
              <a:gd name="connsiteY49" fmla="*/ 1508760 h 1572615"/>
              <a:gd name="connsiteX50" fmla="*/ 304800 w 2217420"/>
              <a:gd name="connsiteY50" fmla="*/ 1501140 h 1572615"/>
              <a:gd name="connsiteX51" fmla="*/ 342900 w 2217420"/>
              <a:gd name="connsiteY51" fmla="*/ 1493520 h 1572615"/>
              <a:gd name="connsiteX52" fmla="*/ 609600 w 2217420"/>
              <a:gd name="connsiteY52" fmla="*/ 1501140 h 1572615"/>
              <a:gd name="connsiteX53" fmla="*/ 632460 w 2217420"/>
              <a:gd name="connsiteY53" fmla="*/ 1508760 h 1572615"/>
              <a:gd name="connsiteX54" fmla="*/ 662940 w 2217420"/>
              <a:gd name="connsiteY54" fmla="*/ 1516380 h 1572615"/>
              <a:gd name="connsiteX55" fmla="*/ 716280 w 2217420"/>
              <a:gd name="connsiteY55" fmla="*/ 1531620 h 1572615"/>
              <a:gd name="connsiteX56" fmla="*/ 803186 w 2217420"/>
              <a:gd name="connsiteY56" fmla="*/ 1526176 h 1572615"/>
              <a:gd name="connsiteX57" fmla="*/ 837238 w 2217420"/>
              <a:gd name="connsiteY57" fmla="*/ 1557124 h 1572615"/>
              <a:gd name="connsiteX58" fmla="*/ 922343 w 2217420"/>
              <a:gd name="connsiteY58" fmla="*/ 1564545 h 1572615"/>
              <a:gd name="connsiteX59" fmla="*/ 1009929 w 2217420"/>
              <a:gd name="connsiteY59" fmla="*/ 1532807 h 1572615"/>
              <a:gd name="connsiteX60" fmla="*/ 1043940 w 2217420"/>
              <a:gd name="connsiteY60" fmla="*/ 1554480 h 1572615"/>
              <a:gd name="connsiteX61" fmla="*/ 1099923 w 2217420"/>
              <a:gd name="connsiteY61" fmla="*/ 1546071 h 1572615"/>
              <a:gd name="connsiteX62" fmla="*/ 1129110 w 2217420"/>
              <a:gd name="connsiteY62" fmla="*/ 1572599 h 1572615"/>
              <a:gd name="connsiteX63" fmla="*/ 1153434 w 2217420"/>
              <a:gd name="connsiteY63" fmla="*/ 1541649 h 1572615"/>
              <a:gd name="connsiteX64" fmla="*/ 1209375 w 2217420"/>
              <a:gd name="connsiteY64" fmla="*/ 1526175 h 1572615"/>
              <a:gd name="connsiteX65" fmla="*/ 1242060 w 2217420"/>
              <a:gd name="connsiteY65" fmla="*/ 1546860 h 1572615"/>
              <a:gd name="connsiteX66" fmla="*/ 1279837 w 2217420"/>
              <a:gd name="connsiteY66" fmla="*/ 1563556 h 1572615"/>
              <a:gd name="connsiteX67" fmla="*/ 1333421 w 2217420"/>
              <a:gd name="connsiteY67" fmla="*/ 1543861 h 1572615"/>
              <a:gd name="connsiteX68" fmla="*/ 1409700 w 2217420"/>
              <a:gd name="connsiteY68" fmla="*/ 1546860 h 1572615"/>
              <a:gd name="connsiteX69" fmla="*/ 1512333 w 2217420"/>
              <a:gd name="connsiteY69" fmla="*/ 1567979 h 1572615"/>
              <a:gd name="connsiteX70" fmla="*/ 1485900 w 2217420"/>
              <a:gd name="connsiteY70" fmla="*/ 1508760 h 1572615"/>
              <a:gd name="connsiteX71" fmla="*/ 1501140 w 2217420"/>
              <a:gd name="connsiteY71" fmla="*/ 1463040 h 1572615"/>
              <a:gd name="connsiteX72" fmla="*/ 1508760 w 2217420"/>
              <a:gd name="connsiteY72" fmla="*/ 1440180 h 1572615"/>
              <a:gd name="connsiteX73" fmla="*/ 1539240 w 2217420"/>
              <a:gd name="connsiteY73" fmla="*/ 1424940 h 1572615"/>
              <a:gd name="connsiteX74" fmla="*/ 1607820 w 2217420"/>
              <a:gd name="connsiteY74" fmla="*/ 1409700 h 1572615"/>
              <a:gd name="connsiteX75" fmla="*/ 1722120 w 2217420"/>
              <a:gd name="connsiteY75" fmla="*/ 1394460 h 1572615"/>
              <a:gd name="connsiteX76" fmla="*/ 1744980 w 2217420"/>
              <a:gd name="connsiteY76" fmla="*/ 1386840 h 1572615"/>
              <a:gd name="connsiteX77" fmla="*/ 1790700 w 2217420"/>
              <a:gd name="connsiteY77" fmla="*/ 1363980 h 1572615"/>
              <a:gd name="connsiteX78" fmla="*/ 1844040 w 2217420"/>
              <a:gd name="connsiteY78" fmla="*/ 1356360 h 1572615"/>
              <a:gd name="connsiteX79" fmla="*/ 1882140 w 2217420"/>
              <a:gd name="connsiteY79" fmla="*/ 1348740 h 1572615"/>
              <a:gd name="connsiteX80" fmla="*/ 1912620 w 2217420"/>
              <a:gd name="connsiteY80" fmla="*/ 1341120 h 1572615"/>
              <a:gd name="connsiteX81" fmla="*/ 1958340 w 2217420"/>
              <a:gd name="connsiteY81" fmla="*/ 1325880 h 1572615"/>
              <a:gd name="connsiteX82" fmla="*/ 2110263 w 2217420"/>
              <a:gd name="connsiteY82" fmla="*/ 1299758 h 1572615"/>
              <a:gd name="connsiteX83" fmla="*/ 2159318 w 2217420"/>
              <a:gd name="connsiteY83" fmla="*/ 1317823 h 1572615"/>
              <a:gd name="connsiteX84" fmla="*/ 2156460 w 2217420"/>
              <a:gd name="connsiteY84" fmla="*/ 1348740 h 1572615"/>
              <a:gd name="connsiteX85" fmla="*/ 2217420 w 2217420"/>
              <a:gd name="connsiteY85" fmla="*/ 1363980 h 1572615"/>
              <a:gd name="connsiteX0" fmla="*/ 739140 w 2217420"/>
              <a:gd name="connsiteY0" fmla="*/ 0 h 1572615"/>
              <a:gd name="connsiteX1" fmla="*/ 701040 w 2217420"/>
              <a:gd name="connsiteY1" fmla="*/ 114300 h 1572615"/>
              <a:gd name="connsiteX2" fmla="*/ 655320 w 2217420"/>
              <a:gd name="connsiteY2" fmla="*/ 144780 h 1572615"/>
              <a:gd name="connsiteX3" fmla="*/ 640080 w 2217420"/>
              <a:gd name="connsiteY3" fmla="*/ 167640 h 1572615"/>
              <a:gd name="connsiteX4" fmla="*/ 662940 w 2217420"/>
              <a:gd name="connsiteY4" fmla="*/ 228600 h 1572615"/>
              <a:gd name="connsiteX5" fmla="*/ 678180 w 2217420"/>
              <a:gd name="connsiteY5" fmla="*/ 274320 h 1572615"/>
              <a:gd name="connsiteX6" fmla="*/ 685800 w 2217420"/>
              <a:gd name="connsiteY6" fmla="*/ 297180 h 1572615"/>
              <a:gd name="connsiteX7" fmla="*/ 693420 w 2217420"/>
              <a:gd name="connsiteY7" fmla="*/ 320040 h 1572615"/>
              <a:gd name="connsiteX8" fmla="*/ 685800 w 2217420"/>
              <a:gd name="connsiteY8" fmla="*/ 350520 h 1572615"/>
              <a:gd name="connsiteX9" fmla="*/ 685800 w 2217420"/>
              <a:gd name="connsiteY9" fmla="*/ 396240 h 1572615"/>
              <a:gd name="connsiteX10" fmla="*/ 731520 w 2217420"/>
              <a:gd name="connsiteY10" fmla="*/ 419100 h 1572615"/>
              <a:gd name="connsiteX11" fmla="*/ 777240 w 2217420"/>
              <a:gd name="connsiteY11" fmla="*/ 449580 h 1572615"/>
              <a:gd name="connsiteX12" fmla="*/ 822960 w 2217420"/>
              <a:gd name="connsiteY12" fmla="*/ 541020 h 1572615"/>
              <a:gd name="connsiteX13" fmla="*/ 830580 w 2217420"/>
              <a:gd name="connsiteY13" fmla="*/ 563880 h 1572615"/>
              <a:gd name="connsiteX14" fmla="*/ 838200 w 2217420"/>
              <a:gd name="connsiteY14" fmla="*/ 586740 h 1572615"/>
              <a:gd name="connsiteX15" fmla="*/ 815340 w 2217420"/>
              <a:gd name="connsiteY15" fmla="*/ 701040 h 1572615"/>
              <a:gd name="connsiteX16" fmla="*/ 784860 w 2217420"/>
              <a:gd name="connsiteY16" fmla="*/ 708660 h 1572615"/>
              <a:gd name="connsiteX17" fmla="*/ 701040 w 2217420"/>
              <a:gd name="connsiteY17" fmla="*/ 731520 h 1572615"/>
              <a:gd name="connsiteX18" fmla="*/ 678180 w 2217420"/>
              <a:gd name="connsiteY18" fmla="*/ 739140 h 1572615"/>
              <a:gd name="connsiteX19" fmla="*/ 632460 w 2217420"/>
              <a:gd name="connsiteY19" fmla="*/ 769620 h 1572615"/>
              <a:gd name="connsiteX20" fmla="*/ 624840 w 2217420"/>
              <a:gd name="connsiteY20" fmla="*/ 868680 h 1572615"/>
              <a:gd name="connsiteX21" fmla="*/ 601980 w 2217420"/>
              <a:gd name="connsiteY21" fmla="*/ 876300 h 1572615"/>
              <a:gd name="connsiteX22" fmla="*/ 571500 w 2217420"/>
              <a:gd name="connsiteY22" fmla="*/ 883920 h 1572615"/>
              <a:gd name="connsiteX23" fmla="*/ 525780 w 2217420"/>
              <a:gd name="connsiteY23" fmla="*/ 899160 h 1572615"/>
              <a:gd name="connsiteX24" fmla="*/ 502920 w 2217420"/>
              <a:gd name="connsiteY24" fmla="*/ 906780 h 1572615"/>
              <a:gd name="connsiteX25" fmla="*/ 480060 w 2217420"/>
              <a:gd name="connsiteY25" fmla="*/ 952500 h 1572615"/>
              <a:gd name="connsiteX26" fmla="*/ 457200 w 2217420"/>
              <a:gd name="connsiteY26" fmla="*/ 967740 h 1572615"/>
              <a:gd name="connsiteX27" fmla="*/ 434340 w 2217420"/>
              <a:gd name="connsiteY27" fmla="*/ 1013460 h 1572615"/>
              <a:gd name="connsiteX28" fmla="*/ 419100 w 2217420"/>
              <a:gd name="connsiteY28" fmla="*/ 1036320 h 1572615"/>
              <a:gd name="connsiteX29" fmla="*/ 411480 w 2217420"/>
              <a:gd name="connsiteY29" fmla="*/ 1074420 h 1572615"/>
              <a:gd name="connsiteX30" fmla="*/ 243840 w 2217420"/>
              <a:gd name="connsiteY30" fmla="*/ 1082040 h 1572615"/>
              <a:gd name="connsiteX31" fmla="*/ 167640 w 2217420"/>
              <a:gd name="connsiteY31" fmla="*/ 1104900 h 1572615"/>
              <a:gd name="connsiteX32" fmla="*/ 106680 w 2217420"/>
              <a:gd name="connsiteY32" fmla="*/ 1120140 h 1572615"/>
              <a:gd name="connsiteX33" fmla="*/ 83820 w 2217420"/>
              <a:gd name="connsiteY33" fmla="*/ 1127760 h 1572615"/>
              <a:gd name="connsiteX34" fmla="*/ 32860 w 2217420"/>
              <a:gd name="connsiteY34" fmla="*/ 1150620 h 1572615"/>
              <a:gd name="connsiteX35" fmla="*/ 72390 w 2217420"/>
              <a:gd name="connsiteY35" fmla="*/ 1212086 h 1572615"/>
              <a:gd name="connsiteX36" fmla="*/ 100013 w 2217420"/>
              <a:gd name="connsiteY36" fmla="*/ 1257806 h 1572615"/>
              <a:gd name="connsiteX37" fmla="*/ 106680 w 2217420"/>
              <a:gd name="connsiteY37" fmla="*/ 1333500 h 1572615"/>
              <a:gd name="connsiteX38" fmla="*/ 45720 w 2217420"/>
              <a:gd name="connsiteY38" fmla="*/ 1371600 h 1572615"/>
              <a:gd name="connsiteX39" fmla="*/ 0 w 2217420"/>
              <a:gd name="connsiteY39" fmla="*/ 1394460 h 1572615"/>
              <a:gd name="connsiteX40" fmla="*/ 7620 w 2217420"/>
              <a:gd name="connsiteY40" fmla="*/ 1447800 h 1572615"/>
              <a:gd name="connsiteX41" fmla="*/ 30480 w 2217420"/>
              <a:gd name="connsiteY41" fmla="*/ 1463040 h 1572615"/>
              <a:gd name="connsiteX42" fmla="*/ 45720 w 2217420"/>
              <a:gd name="connsiteY42" fmla="*/ 1485900 h 1572615"/>
              <a:gd name="connsiteX43" fmla="*/ 60960 w 2217420"/>
              <a:gd name="connsiteY43" fmla="*/ 1531620 h 1572615"/>
              <a:gd name="connsiteX44" fmla="*/ 83820 w 2217420"/>
              <a:gd name="connsiteY44" fmla="*/ 1546860 h 1572615"/>
              <a:gd name="connsiteX45" fmla="*/ 129540 w 2217420"/>
              <a:gd name="connsiteY45" fmla="*/ 1562100 h 1572615"/>
              <a:gd name="connsiteX46" fmla="*/ 190500 w 2217420"/>
              <a:gd name="connsiteY46" fmla="*/ 1546860 h 1572615"/>
              <a:gd name="connsiteX47" fmla="*/ 213360 w 2217420"/>
              <a:gd name="connsiteY47" fmla="*/ 1531620 h 1572615"/>
              <a:gd name="connsiteX48" fmla="*/ 259080 w 2217420"/>
              <a:gd name="connsiteY48" fmla="*/ 1516380 h 1572615"/>
              <a:gd name="connsiteX49" fmla="*/ 281940 w 2217420"/>
              <a:gd name="connsiteY49" fmla="*/ 1508760 h 1572615"/>
              <a:gd name="connsiteX50" fmla="*/ 304800 w 2217420"/>
              <a:gd name="connsiteY50" fmla="*/ 1501140 h 1572615"/>
              <a:gd name="connsiteX51" fmla="*/ 342900 w 2217420"/>
              <a:gd name="connsiteY51" fmla="*/ 1493520 h 1572615"/>
              <a:gd name="connsiteX52" fmla="*/ 465100 w 2217420"/>
              <a:gd name="connsiteY52" fmla="*/ 1510701 h 1572615"/>
              <a:gd name="connsiteX53" fmla="*/ 609600 w 2217420"/>
              <a:gd name="connsiteY53" fmla="*/ 1501140 h 1572615"/>
              <a:gd name="connsiteX54" fmla="*/ 632460 w 2217420"/>
              <a:gd name="connsiteY54" fmla="*/ 1508760 h 1572615"/>
              <a:gd name="connsiteX55" fmla="*/ 662940 w 2217420"/>
              <a:gd name="connsiteY55" fmla="*/ 1516380 h 1572615"/>
              <a:gd name="connsiteX56" fmla="*/ 716280 w 2217420"/>
              <a:gd name="connsiteY56" fmla="*/ 1531620 h 1572615"/>
              <a:gd name="connsiteX57" fmla="*/ 803186 w 2217420"/>
              <a:gd name="connsiteY57" fmla="*/ 1526176 h 1572615"/>
              <a:gd name="connsiteX58" fmla="*/ 837238 w 2217420"/>
              <a:gd name="connsiteY58" fmla="*/ 1557124 h 1572615"/>
              <a:gd name="connsiteX59" fmla="*/ 922343 w 2217420"/>
              <a:gd name="connsiteY59" fmla="*/ 1564545 h 1572615"/>
              <a:gd name="connsiteX60" fmla="*/ 1009929 w 2217420"/>
              <a:gd name="connsiteY60" fmla="*/ 1532807 h 1572615"/>
              <a:gd name="connsiteX61" fmla="*/ 1043940 w 2217420"/>
              <a:gd name="connsiteY61" fmla="*/ 1554480 h 1572615"/>
              <a:gd name="connsiteX62" fmla="*/ 1099923 w 2217420"/>
              <a:gd name="connsiteY62" fmla="*/ 1546071 h 1572615"/>
              <a:gd name="connsiteX63" fmla="*/ 1129110 w 2217420"/>
              <a:gd name="connsiteY63" fmla="*/ 1572599 h 1572615"/>
              <a:gd name="connsiteX64" fmla="*/ 1153434 w 2217420"/>
              <a:gd name="connsiteY64" fmla="*/ 1541649 h 1572615"/>
              <a:gd name="connsiteX65" fmla="*/ 1209375 w 2217420"/>
              <a:gd name="connsiteY65" fmla="*/ 1526175 h 1572615"/>
              <a:gd name="connsiteX66" fmla="*/ 1242060 w 2217420"/>
              <a:gd name="connsiteY66" fmla="*/ 1546860 h 1572615"/>
              <a:gd name="connsiteX67" fmla="*/ 1279837 w 2217420"/>
              <a:gd name="connsiteY67" fmla="*/ 1563556 h 1572615"/>
              <a:gd name="connsiteX68" fmla="*/ 1333421 w 2217420"/>
              <a:gd name="connsiteY68" fmla="*/ 1543861 h 1572615"/>
              <a:gd name="connsiteX69" fmla="*/ 1409700 w 2217420"/>
              <a:gd name="connsiteY69" fmla="*/ 1546860 h 1572615"/>
              <a:gd name="connsiteX70" fmla="*/ 1512333 w 2217420"/>
              <a:gd name="connsiteY70" fmla="*/ 1567979 h 1572615"/>
              <a:gd name="connsiteX71" fmla="*/ 1485900 w 2217420"/>
              <a:gd name="connsiteY71" fmla="*/ 1508760 h 1572615"/>
              <a:gd name="connsiteX72" fmla="*/ 1501140 w 2217420"/>
              <a:gd name="connsiteY72" fmla="*/ 1463040 h 1572615"/>
              <a:gd name="connsiteX73" fmla="*/ 1508760 w 2217420"/>
              <a:gd name="connsiteY73" fmla="*/ 1440180 h 1572615"/>
              <a:gd name="connsiteX74" fmla="*/ 1539240 w 2217420"/>
              <a:gd name="connsiteY74" fmla="*/ 1424940 h 1572615"/>
              <a:gd name="connsiteX75" fmla="*/ 1607820 w 2217420"/>
              <a:gd name="connsiteY75" fmla="*/ 1409700 h 1572615"/>
              <a:gd name="connsiteX76" fmla="*/ 1722120 w 2217420"/>
              <a:gd name="connsiteY76" fmla="*/ 1394460 h 1572615"/>
              <a:gd name="connsiteX77" fmla="*/ 1744980 w 2217420"/>
              <a:gd name="connsiteY77" fmla="*/ 1386840 h 1572615"/>
              <a:gd name="connsiteX78" fmla="*/ 1790700 w 2217420"/>
              <a:gd name="connsiteY78" fmla="*/ 1363980 h 1572615"/>
              <a:gd name="connsiteX79" fmla="*/ 1844040 w 2217420"/>
              <a:gd name="connsiteY79" fmla="*/ 1356360 h 1572615"/>
              <a:gd name="connsiteX80" fmla="*/ 1882140 w 2217420"/>
              <a:gd name="connsiteY80" fmla="*/ 1348740 h 1572615"/>
              <a:gd name="connsiteX81" fmla="*/ 1912620 w 2217420"/>
              <a:gd name="connsiteY81" fmla="*/ 1341120 h 1572615"/>
              <a:gd name="connsiteX82" fmla="*/ 1958340 w 2217420"/>
              <a:gd name="connsiteY82" fmla="*/ 1325880 h 1572615"/>
              <a:gd name="connsiteX83" fmla="*/ 2110263 w 2217420"/>
              <a:gd name="connsiteY83" fmla="*/ 1299758 h 1572615"/>
              <a:gd name="connsiteX84" fmla="*/ 2159318 w 2217420"/>
              <a:gd name="connsiteY84" fmla="*/ 1317823 h 1572615"/>
              <a:gd name="connsiteX85" fmla="*/ 2156460 w 2217420"/>
              <a:gd name="connsiteY85" fmla="*/ 1348740 h 1572615"/>
              <a:gd name="connsiteX86" fmla="*/ 2217420 w 2217420"/>
              <a:gd name="connsiteY86" fmla="*/ 1363980 h 1572615"/>
              <a:gd name="connsiteX0" fmla="*/ 739140 w 2217420"/>
              <a:gd name="connsiteY0" fmla="*/ 0 h 1572615"/>
              <a:gd name="connsiteX1" fmla="*/ 701040 w 2217420"/>
              <a:gd name="connsiteY1" fmla="*/ 114300 h 1572615"/>
              <a:gd name="connsiteX2" fmla="*/ 655320 w 2217420"/>
              <a:gd name="connsiteY2" fmla="*/ 144780 h 1572615"/>
              <a:gd name="connsiteX3" fmla="*/ 640080 w 2217420"/>
              <a:gd name="connsiteY3" fmla="*/ 167640 h 1572615"/>
              <a:gd name="connsiteX4" fmla="*/ 662940 w 2217420"/>
              <a:gd name="connsiteY4" fmla="*/ 228600 h 1572615"/>
              <a:gd name="connsiteX5" fmla="*/ 678180 w 2217420"/>
              <a:gd name="connsiteY5" fmla="*/ 274320 h 1572615"/>
              <a:gd name="connsiteX6" fmla="*/ 685800 w 2217420"/>
              <a:gd name="connsiteY6" fmla="*/ 297180 h 1572615"/>
              <a:gd name="connsiteX7" fmla="*/ 693420 w 2217420"/>
              <a:gd name="connsiteY7" fmla="*/ 320040 h 1572615"/>
              <a:gd name="connsiteX8" fmla="*/ 685800 w 2217420"/>
              <a:gd name="connsiteY8" fmla="*/ 350520 h 1572615"/>
              <a:gd name="connsiteX9" fmla="*/ 685800 w 2217420"/>
              <a:gd name="connsiteY9" fmla="*/ 396240 h 1572615"/>
              <a:gd name="connsiteX10" fmla="*/ 731520 w 2217420"/>
              <a:gd name="connsiteY10" fmla="*/ 419100 h 1572615"/>
              <a:gd name="connsiteX11" fmla="*/ 777240 w 2217420"/>
              <a:gd name="connsiteY11" fmla="*/ 449580 h 1572615"/>
              <a:gd name="connsiteX12" fmla="*/ 822960 w 2217420"/>
              <a:gd name="connsiteY12" fmla="*/ 541020 h 1572615"/>
              <a:gd name="connsiteX13" fmla="*/ 830580 w 2217420"/>
              <a:gd name="connsiteY13" fmla="*/ 563880 h 1572615"/>
              <a:gd name="connsiteX14" fmla="*/ 838200 w 2217420"/>
              <a:gd name="connsiteY14" fmla="*/ 586740 h 1572615"/>
              <a:gd name="connsiteX15" fmla="*/ 815340 w 2217420"/>
              <a:gd name="connsiteY15" fmla="*/ 701040 h 1572615"/>
              <a:gd name="connsiteX16" fmla="*/ 784860 w 2217420"/>
              <a:gd name="connsiteY16" fmla="*/ 708660 h 1572615"/>
              <a:gd name="connsiteX17" fmla="*/ 701040 w 2217420"/>
              <a:gd name="connsiteY17" fmla="*/ 731520 h 1572615"/>
              <a:gd name="connsiteX18" fmla="*/ 678180 w 2217420"/>
              <a:gd name="connsiteY18" fmla="*/ 739140 h 1572615"/>
              <a:gd name="connsiteX19" fmla="*/ 632460 w 2217420"/>
              <a:gd name="connsiteY19" fmla="*/ 769620 h 1572615"/>
              <a:gd name="connsiteX20" fmla="*/ 624840 w 2217420"/>
              <a:gd name="connsiteY20" fmla="*/ 868680 h 1572615"/>
              <a:gd name="connsiteX21" fmla="*/ 601980 w 2217420"/>
              <a:gd name="connsiteY21" fmla="*/ 876300 h 1572615"/>
              <a:gd name="connsiteX22" fmla="*/ 571500 w 2217420"/>
              <a:gd name="connsiteY22" fmla="*/ 883920 h 1572615"/>
              <a:gd name="connsiteX23" fmla="*/ 525780 w 2217420"/>
              <a:gd name="connsiteY23" fmla="*/ 899160 h 1572615"/>
              <a:gd name="connsiteX24" fmla="*/ 502920 w 2217420"/>
              <a:gd name="connsiteY24" fmla="*/ 906780 h 1572615"/>
              <a:gd name="connsiteX25" fmla="*/ 480060 w 2217420"/>
              <a:gd name="connsiteY25" fmla="*/ 952500 h 1572615"/>
              <a:gd name="connsiteX26" fmla="*/ 457200 w 2217420"/>
              <a:gd name="connsiteY26" fmla="*/ 967740 h 1572615"/>
              <a:gd name="connsiteX27" fmla="*/ 434340 w 2217420"/>
              <a:gd name="connsiteY27" fmla="*/ 1013460 h 1572615"/>
              <a:gd name="connsiteX28" fmla="*/ 419100 w 2217420"/>
              <a:gd name="connsiteY28" fmla="*/ 1036320 h 1572615"/>
              <a:gd name="connsiteX29" fmla="*/ 411480 w 2217420"/>
              <a:gd name="connsiteY29" fmla="*/ 1074420 h 1572615"/>
              <a:gd name="connsiteX30" fmla="*/ 243840 w 2217420"/>
              <a:gd name="connsiteY30" fmla="*/ 1082040 h 1572615"/>
              <a:gd name="connsiteX31" fmla="*/ 167640 w 2217420"/>
              <a:gd name="connsiteY31" fmla="*/ 1104900 h 1572615"/>
              <a:gd name="connsiteX32" fmla="*/ 106680 w 2217420"/>
              <a:gd name="connsiteY32" fmla="*/ 1120140 h 1572615"/>
              <a:gd name="connsiteX33" fmla="*/ 83820 w 2217420"/>
              <a:gd name="connsiteY33" fmla="*/ 1127760 h 1572615"/>
              <a:gd name="connsiteX34" fmla="*/ 32860 w 2217420"/>
              <a:gd name="connsiteY34" fmla="*/ 1150620 h 1572615"/>
              <a:gd name="connsiteX35" fmla="*/ 72390 w 2217420"/>
              <a:gd name="connsiteY35" fmla="*/ 1212086 h 1572615"/>
              <a:gd name="connsiteX36" fmla="*/ 100013 w 2217420"/>
              <a:gd name="connsiteY36" fmla="*/ 1257806 h 1572615"/>
              <a:gd name="connsiteX37" fmla="*/ 106680 w 2217420"/>
              <a:gd name="connsiteY37" fmla="*/ 1333500 h 1572615"/>
              <a:gd name="connsiteX38" fmla="*/ 45720 w 2217420"/>
              <a:gd name="connsiteY38" fmla="*/ 1371600 h 1572615"/>
              <a:gd name="connsiteX39" fmla="*/ 0 w 2217420"/>
              <a:gd name="connsiteY39" fmla="*/ 1394460 h 1572615"/>
              <a:gd name="connsiteX40" fmla="*/ 7620 w 2217420"/>
              <a:gd name="connsiteY40" fmla="*/ 1447800 h 1572615"/>
              <a:gd name="connsiteX41" fmla="*/ 30480 w 2217420"/>
              <a:gd name="connsiteY41" fmla="*/ 1463040 h 1572615"/>
              <a:gd name="connsiteX42" fmla="*/ 45720 w 2217420"/>
              <a:gd name="connsiteY42" fmla="*/ 1485900 h 1572615"/>
              <a:gd name="connsiteX43" fmla="*/ 60960 w 2217420"/>
              <a:gd name="connsiteY43" fmla="*/ 1531620 h 1572615"/>
              <a:gd name="connsiteX44" fmla="*/ 83820 w 2217420"/>
              <a:gd name="connsiteY44" fmla="*/ 1546860 h 1572615"/>
              <a:gd name="connsiteX45" fmla="*/ 129540 w 2217420"/>
              <a:gd name="connsiteY45" fmla="*/ 1562100 h 1572615"/>
              <a:gd name="connsiteX46" fmla="*/ 190500 w 2217420"/>
              <a:gd name="connsiteY46" fmla="*/ 1546860 h 1572615"/>
              <a:gd name="connsiteX47" fmla="*/ 213360 w 2217420"/>
              <a:gd name="connsiteY47" fmla="*/ 1531620 h 1572615"/>
              <a:gd name="connsiteX48" fmla="*/ 259080 w 2217420"/>
              <a:gd name="connsiteY48" fmla="*/ 1516380 h 1572615"/>
              <a:gd name="connsiteX49" fmla="*/ 281940 w 2217420"/>
              <a:gd name="connsiteY49" fmla="*/ 1508760 h 1572615"/>
              <a:gd name="connsiteX50" fmla="*/ 304800 w 2217420"/>
              <a:gd name="connsiteY50" fmla="*/ 1501140 h 1572615"/>
              <a:gd name="connsiteX51" fmla="*/ 342900 w 2217420"/>
              <a:gd name="connsiteY51" fmla="*/ 1515627 h 1572615"/>
              <a:gd name="connsiteX52" fmla="*/ 465100 w 2217420"/>
              <a:gd name="connsiteY52" fmla="*/ 1510701 h 1572615"/>
              <a:gd name="connsiteX53" fmla="*/ 609600 w 2217420"/>
              <a:gd name="connsiteY53" fmla="*/ 1501140 h 1572615"/>
              <a:gd name="connsiteX54" fmla="*/ 632460 w 2217420"/>
              <a:gd name="connsiteY54" fmla="*/ 1508760 h 1572615"/>
              <a:gd name="connsiteX55" fmla="*/ 662940 w 2217420"/>
              <a:gd name="connsiteY55" fmla="*/ 1516380 h 1572615"/>
              <a:gd name="connsiteX56" fmla="*/ 716280 w 2217420"/>
              <a:gd name="connsiteY56" fmla="*/ 1531620 h 1572615"/>
              <a:gd name="connsiteX57" fmla="*/ 803186 w 2217420"/>
              <a:gd name="connsiteY57" fmla="*/ 1526176 h 1572615"/>
              <a:gd name="connsiteX58" fmla="*/ 837238 w 2217420"/>
              <a:gd name="connsiteY58" fmla="*/ 1557124 h 1572615"/>
              <a:gd name="connsiteX59" fmla="*/ 922343 w 2217420"/>
              <a:gd name="connsiteY59" fmla="*/ 1564545 h 1572615"/>
              <a:gd name="connsiteX60" fmla="*/ 1009929 w 2217420"/>
              <a:gd name="connsiteY60" fmla="*/ 1532807 h 1572615"/>
              <a:gd name="connsiteX61" fmla="*/ 1043940 w 2217420"/>
              <a:gd name="connsiteY61" fmla="*/ 1554480 h 1572615"/>
              <a:gd name="connsiteX62" fmla="*/ 1099923 w 2217420"/>
              <a:gd name="connsiteY62" fmla="*/ 1546071 h 1572615"/>
              <a:gd name="connsiteX63" fmla="*/ 1129110 w 2217420"/>
              <a:gd name="connsiteY63" fmla="*/ 1572599 h 1572615"/>
              <a:gd name="connsiteX64" fmla="*/ 1153434 w 2217420"/>
              <a:gd name="connsiteY64" fmla="*/ 1541649 h 1572615"/>
              <a:gd name="connsiteX65" fmla="*/ 1209375 w 2217420"/>
              <a:gd name="connsiteY65" fmla="*/ 1526175 h 1572615"/>
              <a:gd name="connsiteX66" fmla="*/ 1242060 w 2217420"/>
              <a:gd name="connsiteY66" fmla="*/ 1546860 h 1572615"/>
              <a:gd name="connsiteX67" fmla="*/ 1279837 w 2217420"/>
              <a:gd name="connsiteY67" fmla="*/ 1563556 h 1572615"/>
              <a:gd name="connsiteX68" fmla="*/ 1333421 w 2217420"/>
              <a:gd name="connsiteY68" fmla="*/ 1543861 h 1572615"/>
              <a:gd name="connsiteX69" fmla="*/ 1409700 w 2217420"/>
              <a:gd name="connsiteY69" fmla="*/ 1546860 h 1572615"/>
              <a:gd name="connsiteX70" fmla="*/ 1512333 w 2217420"/>
              <a:gd name="connsiteY70" fmla="*/ 1567979 h 1572615"/>
              <a:gd name="connsiteX71" fmla="*/ 1485900 w 2217420"/>
              <a:gd name="connsiteY71" fmla="*/ 1508760 h 1572615"/>
              <a:gd name="connsiteX72" fmla="*/ 1501140 w 2217420"/>
              <a:gd name="connsiteY72" fmla="*/ 1463040 h 1572615"/>
              <a:gd name="connsiteX73" fmla="*/ 1508760 w 2217420"/>
              <a:gd name="connsiteY73" fmla="*/ 1440180 h 1572615"/>
              <a:gd name="connsiteX74" fmla="*/ 1539240 w 2217420"/>
              <a:gd name="connsiteY74" fmla="*/ 1424940 h 1572615"/>
              <a:gd name="connsiteX75" fmla="*/ 1607820 w 2217420"/>
              <a:gd name="connsiteY75" fmla="*/ 1409700 h 1572615"/>
              <a:gd name="connsiteX76" fmla="*/ 1722120 w 2217420"/>
              <a:gd name="connsiteY76" fmla="*/ 1394460 h 1572615"/>
              <a:gd name="connsiteX77" fmla="*/ 1744980 w 2217420"/>
              <a:gd name="connsiteY77" fmla="*/ 1386840 h 1572615"/>
              <a:gd name="connsiteX78" fmla="*/ 1790700 w 2217420"/>
              <a:gd name="connsiteY78" fmla="*/ 1363980 h 1572615"/>
              <a:gd name="connsiteX79" fmla="*/ 1844040 w 2217420"/>
              <a:gd name="connsiteY79" fmla="*/ 1356360 h 1572615"/>
              <a:gd name="connsiteX80" fmla="*/ 1882140 w 2217420"/>
              <a:gd name="connsiteY80" fmla="*/ 1348740 h 1572615"/>
              <a:gd name="connsiteX81" fmla="*/ 1912620 w 2217420"/>
              <a:gd name="connsiteY81" fmla="*/ 1341120 h 1572615"/>
              <a:gd name="connsiteX82" fmla="*/ 1958340 w 2217420"/>
              <a:gd name="connsiteY82" fmla="*/ 1325880 h 1572615"/>
              <a:gd name="connsiteX83" fmla="*/ 2110263 w 2217420"/>
              <a:gd name="connsiteY83" fmla="*/ 1299758 h 1572615"/>
              <a:gd name="connsiteX84" fmla="*/ 2159318 w 2217420"/>
              <a:gd name="connsiteY84" fmla="*/ 1317823 h 1572615"/>
              <a:gd name="connsiteX85" fmla="*/ 2156460 w 2217420"/>
              <a:gd name="connsiteY85" fmla="*/ 1348740 h 1572615"/>
              <a:gd name="connsiteX86" fmla="*/ 2217420 w 2217420"/>
              <a:gd name="connsiteY86" fmla="*/ 1363980 h 1572615"/>
              <a:gd name="connsiteX0" fmla="*/ 739140 w 2217420"/>
              <a:gd name="connsiteY0" fmla="*/ 0 h 1572615"/>
              <a:gd name="connsiteX1" fmla="*/ 701040 w 2217420"/>
              <a:gd name="connsiteY1" fmla="*/ 114300 h 1572615"/>
              <a:gd name="connsiteX2" fmla="*/ 655320 w 2217420"/>
              <a:gd name="connsiteY2" fmla="*/ 144780 h 1572615"/>
              <a:gd name="connsiteX3" fmla="*/ 640080 w 2217420"/>
              <a:gd name="connsiteY3" fmla="*/ 167640 h 1572615"/>
              <a:gd name="connsiteX4" fmla="*/ 662940 w 2217420"/>
              <a:gd name="connsiteY4" fmla="*/ 228600 h 1572615"/>
              <a:gd name="connsiteX5" fmla="*/ 678180 w 2217420"/>
              <a:gd name="connsiteY5" fmla="*/ 274320 h 1572615"/>
              <a:gd name="connsiteX6" fmla="*/ 685800 w 2217420"/>
              <a:gd name="connsiteY6" fmla="*/ 297180 h 1572615"/>
              <a:gd name="connsiteX7" fmla="*/ 693420 w 2217420"/>
              <a:gd name="connsiteY7" fmla="*/ 320040 h 1572615"/>
              <a:gd name="connsiteX8" fmla="*/ 685800 w 2217420"/>
              <a:gd name="connsiteY8" fmla="*/ 350520 h 1572615"/>
              <a:gd name="connsiteX9" fmla="*/ 685800 w 2217420"/>
              <a:gd name="connsiteY9" fmla="*/ 396240 h 1572615"/>
              <a:gd name="connsiteX10" fmla="*/ 731520 w 2217420"/>
              <a:gd name="connsiteY10" fmla="*/ 419100 h 1572615"/>
              <a:gd name="connsiteX11" fmla="*/ 777240 w 2217420"/>
              <a:gd name="connsiteY11" fmla="*/ 449580 h 1572615"/>
              <a:gd name="connsiteX12" fmla="*/ 822960 w 2217420"/>
              <a:gd name="connsiteY12" fmla="*/ 541020 h 1572615"/>
              <a:gd name="connsiteX13" fmla="*/ 830580 w 2217420"/>
              <a:gd name="connsiteY13" fmla="*/ 563880 h 1572615"/>
              <a:gd name="connsiteX14" fmla="*/ 838200 w 2217420"/>
              <a:gd name="connsiteY14" fmla="*/ 586740 h 1572615"/>
              <a:gd name="connsiteX15" fmla="*/ 815340 w 2217420"/>
              <a:gd name="connsiteY15" fmla="*/ 701040 h 1572615"/>
              <a:gd name="connsiteX16" fmla="*/ 784860 w 2217420"/>
              <a:gd name="connsiteY16" fmla="*/ 708660 h 1572615"/>
              <a:gd name="connsiteX17" fmla="*/ 701040 w 2217420"/>
              <a:gd name="connsiteY17" fmla="*/ 731520 h 1572615"/>
              <a:gd name="connsiteX18" fmla="*/ 678180 w 2217420"/>
              <a:gd name="connsiteY18" fmla="*/ 739140 h 1572615"/>
              <a:gd name="connsiteX19" fmla="*/ 632460 w 2217420"/>
              <a:gd name="connsiteY19" fmla="*/ 769620 h 1572615"/>
              <a:gd name="connsiteX20" fmla="*/ 624840 w 2217420"/>
              <a:gd name="connsiteY20" fmla="*/ 868680 h 1572615"/>
              <a:gd name="connsiteX21" fmla="*/ 601980 w 2217420"/>
              <a:gd name="connsiteY21" fmla="*/ 876300 h 1572615"/>
              <a:gd name="connsiteX22" fmla="*/ 571500 w 2217420"/>
              <a:gd name="connsiteY22" fmla="*/ 883920 h 1572615"/>
              <a:gd name="connsiteX23" fmla="*/ 525780 w 2217420"/>
              <a:gd name="connsiteY23" fmla="*/ 899160 h 1572615"/>
              <a:gd name="connsiteX24" fmla="*/ 502920 w 2217420"/>
              <a:gd name="connsiteY24" fmla="*/ 906780 h 1572615"/>
              <a:gd name="connsiteX25" fmla="*/ 480060 w 2217420"/>
              <a:gd name="connsiteY25" fmla="*/ 952500 h 1572615"/>
              <a:gd name="connsiteX26" fmla="*/ 457200 w 2217420"/>
              <a:gd name="connsiteY26" fmla="*/ 967740 h 1572615"/>
              <a:gd name="connsiteX27" fmla="*/ 434340 w 2217420"/>
              <a:gd name="connsiteY27" fmla="*/ 1013460 h 1572615"/>
              <a:gd name="connsiteX28" fmla="*/ 419100 w 2217420"/>
              <a:gd name="connsiteY28" fmla="*/ 1036320 h 1572615"/>
              <a:gd name="connsiteX29" fmla="*/ 411480 w 2217420"/>
              <a:gd name="connsiteY29" fmla="*/ 1074420 h 1572615"/>
              <a:gd name="connsiteX30" fmla="*/ 243840 w 2217420"/>
              <a:gd name="connsiteY30" fmla="*/ 1082040 h 1572615"/>
              <a:gd name="connsiteX31" fmla="*/ 167640 w 2217420"/>
              <a:gd name="connsiteY31" fmla="*/ 1104900 h 1572615"/>
              <a:gd name="connsiteX32" fmla="*/ 106680 w 2217420"/>
              <a:gd name="connsiteY32" fmla="*/ 1120140 h 1572615"/>
              <a:gd name="connsiteX33" fmla="*/ 83820 w 2217420"/>
              <a:gd name="connsiteY33" fmla="*/ 1127760 h 1572615"/>
              <a:gd name="connsiteX34" fmla="*/ 32860 w 2217420"/>
              <a:gd name="connsiteY34" fmla="*/ 1150620 h 1572615"/>
              <a:gd name="connsiteX35" fmla="*/ 72390 w 2217420"/>
              <a:gd name="connsiteY35" fmla="*/ 1212086 h 1572615"/>
              <a:gd name="connsiteX36" fmla="*/ 100013 w 2217420"/>
              <a:gd name="connsiteY36" fmla="*/ 1257806 h 1572615"/>
              <a:gd name="connsiteX37" fmla="*/ 106680 w 2217420"/>
              <a:gd name="connsiteY37" fmla="*/ 1333500 h 1572615"/>
              <a:gd name="connsiteX38" fmla="*/ 45720 w 2217420"/>
              <a:gd name="connsiteY38" fmla="*/ 1371600 h 1572615"/>
              <a:gd name="connsiteX39" fmla="*/ 0 w 2217420"/>
              <a:gd name="connsiteY39" fmla="*/ 1394460 h 1572615"/>
              <a:gd name="connsiteX40" fmla="*/ 7620 w 2217420"/>
              <a:gd name="connsiteY40" fmla="*/ 1447800 h 1572615"/>
              <a:gd name="connsiteX41" fmla="*/ 30480 w 2217420"/>
              <a:gd name="connsiteY41" fmla="*/ 1463040 h 1572615"/>
              <a:gd name="connsiteX42" fmla="*/ 45720 w 2217420"/>
              <a:gd name="connsiteY42" fmla="*/ 1485900 h 1572615"/>
              <a:gd name="connsiteX43" fmla="*/ 60960 w 2217420"/>
              <a:gd name="connsiteY43" fmla="*/ 1531620 h 1572615"/>
              <a:gd name="connsiteX44" fmla="*/ 83820 w 2217420"/>
              <a:gd name="connsiteY44" fmla="*/ 1546860 h 1572615"/>
              <a:gd name="connsiteX45" fmla="*/ 129540 w 2217420"/>
              <a:gd name="connsiteY45" fmla="*/ 1562100 h 1572615"/>
              <a:gd name="connsiteX46" fmla="*/ 190500 w 2217420"/>
              <a:gd name="connsiteY46" fmla="*/ 1546860 h 1572615"/>
              <a:gd name="connsiteX47" fmla="*/ 213360 w 2217420"/>
              <a:gd name="connsiteY47" fmla="*/ 1531620 h 1572615"/>
              <a:gd name="connsiteX48" fmla="*/ 259080 w 2217420"/>
              <a:gd name="connsiteY48" fmla="*/ 1516380 h 1572615"/>
              <a:gd name="connsiteX49" fmla="*/ 281940 w 2217420"/>
              <a:gd name="connsiteY49" fmla="*/ 1508760 h 1572615"/>
              <a:gd name="connsiteX50" fmla="*/ 342900 w 2217420"/>
              <a:gd name="connsiteY50" fmla="*/ 1515627 h 1572615"/>
              <a:gd name="connsiteX51" fmla="*/ 465100 w 2217420"/>
              <a:gd name="connsiteY51" fmla="*/ 1510701 h 1572615"/>
              <a:gd name="connsiteX52" fmla="*/ 609600 w 2217420"/>
              <a:gd name="connsiteY52" fmla="*/ 1501140 h 1572615"/>
              <a:gd name="connsiteX53" fmla="*/ 632460 w 2217420"/>
              <a:gd name="connsiteY53" fmla="*/ 1508760 h 1572615"/>
              <a:gd name="connsiteX54" fmla="*/ 662940 w 2217420"/>
              <a:gd name="connsiteY54" fmla="*/ 1516380 h 1572615"/>
              <a:gd name="connsiteX55" fmla="*/ 716280 w 2217420"/>
              <a:gd name="connsiteY55" fmla="*/ 1531620 h 1572615"/>
              <a:gd name="connsiteX56" fmla="*/ 803186 w 2217420"/>
              <a:gd name="connsiteY56" fmla="*/ 1526176 h 1572615"/>
              <a:gd name="connsiteX57" fmla="*/ 837238 w 2217420"/>
              <a:gd name="connsiteY57" fmla="*/ 1557124 h 1572615"/>
              <a:gd name="connsiteX58" fmla="*/ 922343 w 2217420"/>
              <a:gd name="connsiteY58" fmla="*/ 1564545 h 1572615"/>
              <a:gd name="connsiteX59" fmla="*/ 1009929 w 2217420"/>
              <a:gd name="connsiteY59" fmla="*/ 1532807 h 1572615"/>
              <a:gd name="connsiteX60" fmla="*/ 1043940 w 2217420"/>
              <a:gd name="connsiteY60" fmla="*/ 1554480 h 1572615"/>
              <a:gd name="connsiteX61" fmla="*/ 1099923 w 2217420"/>
              <a:gd name="connsiteY61" fmla="*/ 1546071 h 1572615"/>
              <a:gd name="connsiteX62" fmla="*/ 1129110 w 2217420"/>
              <a:gd name="connsiteY62" fmla="*/ 1572599 h 1572615"/>
              <a:gd name="connsiteX63" fmla="*/ 1153434 w 2217420"/>
              <a:gd name="connsiteY63" fmla="*/ 1541649 h 1572615"/>
              <a:gd name="connsiteX64" fmla="*/ 1209375 w 2217420"/>
              <a:gd name="connsiteY64" fmla="*/ 1526175 h 1572615"/>
              <a:gd name="connsiteX65" fmla="*/ 1242060 w 2217420"/>
              <a:gd name="connsiteY65" fmla="*/ 1546860 h 1572615"/>
              <a:gd name="connsiteX66" fmla="*/ 1279837 w 2217420"/>
              <a:gd name="connsiteY66" fmla="*/ 1563556 h 1572615"/>
              <a:gd name="connsiteX67" fmla="*/ 1333421 w 2217420"/>
              <a:gd name="connsiteY67" fmla="*/ 1543861 h 1572615"/>
              <a:gd name="connsiteX68" fmla="*/ 1409700 w 2217420"/>
              <a:gd name="connsiteY68" fmla="*/ 1546860 h 1572615"/>
              <a:gd name="connsiteX69" fmla="*/ 1512333 w 2217420"/>
              <a:gd name="connsiteY69" fmla="*/ 1567979 h 1572615"/>
              <a:gd name="connsiteX70" fmla="*/ 1485900 w 2217420"/>
              <a:gd name="connsiteY70" fmla="*/ 1508760 h 1572615"/>
              <a:gd name="connsiteX71" fmla="*/ 1501140 w 2217420"/>
              <a:gd name="connsiteY71" fmla="*/ 1463040 h 1572615"/>
              <a:gd name="connsiteX72" fmla="*/ 1508760 w 2217420"/>
              <a:gd name="connsiteY72" fmla="*/ 1440180 h 1572615"/>
              <a:gd name="connsiteX73" fmla="*/ 1539240 w 2217420"/>
              <a:gd name="connsiteY73" fmla="*/ 1424940 h 1572615"/>
              <a:gd name="connsiteX74" fmla="*/ 1607820 w 2217420"/>
              <a:gd name="connsiteY74" fmla="*/ 1409700 h 1572615"/>
              <a:gd name="connsiteX75" fmla="*/ 1722120 w 2217420"/>
              <a:gd name="connsiteY75" fmla="*/ 1394460 h 1572615"/>
              <a:gd name="connsiteX76" fmla="*/ 1744980 w 2217420"/>
              <a:gd name="connsiteY76" fmla="*/ 1386840 h 1572615"/>
              <a:gd name="connsiteX77" fmla="*/ 1790700 w 2217420"/>
              <a:gd name="connsiteY77" fmla="*/ 1363980 h 1572615"/>
              <a:gd name="connsiteX78" fmla="*/ 1844040 w 2217420"/>
              <a:gd name="connsiteY78" fmla="*/ 1356360 h 1572615"/>
              <a:gd name="connsiteX79" fmla="*/ 1882140 w 2217420"/>
              <a:gd name="connsiteY79" fmla="*/ 1348740 h 1572615"/>
              <a:gd name="connsiteX80" fmla="*/ 1912620 w 2217420"/>
              <a:gd name="connsiteY80" fmla="*/ 1341120 h 1572615"/>
              <a:gd name="connsiteX81" fmla="*/ 1958340 w 2217420"/>
              <a:gd name="connsiteY81" fmla="*/ 1325880 h 1572615"/>
              <a:gd name="connsiteX82" fmla="*/ 2110263 w 2217420"/>
              <a:gd name="connsiteY82" fmla="*/ 1299758 h 1572615"/>
              <a:gd name="connsiteX83" fmla="*/ 2159318 w 2217420"/>
              <a:gd name="connsiteY83" fmla="*/ 1317823 h 1572615"/>
              <a:gd name="connsiteX84" fmla="*/ 2156460 w 2217420"/>
              <a:gd name="connsiteY84" fmla="*/ 1348740 h 1572615"/>
              <a:gd name="connsiteX85" fmla="*/ 2217420 w 2217420"/>
              <a:gd name="connsiteY85" fmla="*/ 1363980 h 1572615"/>
              <a:gd name="connsiteX0" fmla="*/ 739140 w 2217420"/>
              <a:gd name="connsiteY0" fmla="*/ 0 h 1584206"/>
              <a:gd name="connsiteX1" fmla="*/ 701040 w 2217420"/>
              <a:gd name="connsiteY1" fmla="*/ 114300 h 1584206"/>
              <a:gd name="connsiteX2" fmla="*/ 655320 w 2217420"/>
              <a:gd name="connsiteY2" fmla="*/ 144780 h 1584206"/>
              <a:gd name="connsiteX3" fmla="*/ 640080 w 2217420"/>
              <a:gd name="connsiteY3" fmla="*/ 167640 h 1584206"/>
              <a:gd name="connsiteX4" fmla="*/ 662940 w 2217420"/>
              <a:gd name="connsiteY4" fmla="*/ 228600 h 1584206"/>
              <a:gd name="connsiteX5" fmla="*/ 678180 w 2217420"/>
              <a:gd name="connsiteY5" fmla="*/ 274320 h 1584206"/>
              <a:gd name="connsiteX6" fmla="*/ 685800 w 2217420"/>
              <a:gd name="connsiteY6" fmla="*/ 297180 h 1584206"/>
              <a:gd name="connsiteX7" fmla="*/ 693420 w 2217420"/>
              <a:gd name="connsiteY7" fmla="*/ 320040 h 1584206"/>
              <a:gd name="connsiteX8" fmla="*/ 685800 w 2217420"/>
              <a:gd name="connsiteY8" fmla="*/ 350520 h 1584206"/>
              <a:gd name="connsiteX9" fmla="*/ 685800 w 2217420"/>
              <a:gd name="connsiteY9" fmla="*/ 396240 h 1584206"/>
              <a:gd name="connsiteX10" fmla="*/ 731520 w 2217420"/>
              <a:gd name="connsiteY10" fmla="*/ 419100 h 1584206"/>
              <a:gd name="connsiteX11" fmla="*/ 777240 w 2217420"/>
              <a:gd name="connsiteY11" fmla="*/ 449580 h 1584206"/>
              <a:gd name="connsiteX12" fmla="*/ 822960 w 2217420"/>
              <a:gd name="connsiteY12" fmla="*/ 541020 h 1584206"/>
              <a:gd name="connsiteX13" fmla="*/ 830580 w 2217420"/>
              <a:gd name="connsiteY13" fmla="*/ 563880 h 1584206"/>
              <a:gd name="connsiteX14" fmla="*/ 838200 w 2217420"/>
              <a:gd name="connsiteY14" fmla="*/ 586740 h 1584206"/>
              <a:gd name="connsiteX15" fmla="*/ 815340 w 2217420"/>
              <a:gd name="connsiteY15" fmla="*/ 701040 h 1584206"/>
              <a:gd name="connsiteX16" fmla="*/ 784860 w 2217420"/>
              <a:gd name="connsiteY16" fmla="*/ 708660 h 1584206"/>
              <a:gd name="connsiteX17" fmla="*/ 701040 w 2217420"/>
              <a:gd name="connsiteY17" fmla="*/ 731520 h 1584206"/>
              <a:gd name="connsiteX18" fmla="*/ 678180 w 2217420"/>
              <a:gd name="connsiteY18" fmla="*/ 739140 h 1584206"/>
              <a:gd name="connsiteX19" fmla="*/ 632460 w 2217420"/>
              <a:gd name="connsiteY19" fmla="*/ 769620 h 1584206"/>
              <a:gd name="connsiteX20" fmla="*/ 624840 w 2217420"/>
              <a:gd name="connsiteY20" fmla="*/ 868680 h 1584206"/>
              <a:gd name="connsiteX21" fmla="*/ 601980 w 2217420"/>
              <a:gd name="connsiteY21" fmla="*/ 876300 h 1584206"/>
              <a:gd name="connsiteX22" fmla="*/ 571500 w 2217420"/>
              <a:gd name="connsiteY22" fmla="*/ 883920 h 1584206"/>
              <a:gd name="connsiteX23" fmla="*/ 525780 w 2217420"/>
              <a:gd name="connsiteY23" fmla="*/ 899160 h 1584206"/>
              <a:gd name="connsiteX24" fmla="*/ 502920 w 2217420"/>
              <a:gd name="connsiteY24" fmla="*/ 906780 h 1584206"/>
              <a:gd name="connsiteX25" fmla="*/ 480060 w 2217420"/>
              <a:gd name="connsiteY25" fmla="*/ 952500 h 1584206"/>
              <a:gd name="connsiteX26" fmla="*/ 457200 w 2217420"/>
              <a:gd name="connsiteY26" fmla="*/ 967740 h 1584206"/>
              <a:gd name="connsiteX27" fmla="*/ 434340 w 2217420"/>
              <a:gd name="connsiteY27" fmla="*/ 1013460 h 1584206"/>
              <a:gd name="connsiteX28" fmla="*/ 419100 w 2217420"/>
              <a:gd name="connsiteY28" fmla="*/ 1036320 h 1584206"/>
              <a:gd name="connsiteX29" fmla="*/ 411480 w 2217420"/>
              <a:gd name="connsiteY29" fmla="*/ 1074420 h 1584206"/>
              <a:gd name="connsiteX30" fmla="*/ 243840 w 2217420"/>
              <a:gd name="connsiteY30" fmla="*/ 1082040 h 1584206"/>
              <a:gd name="connsiteX31" fmla="*/ 167640 w 2217420"/>
              <a:gd name="connsiteY31" fmla="*/ 1104900 h 1584206"/>
              <a:gd name="connsiteX32" fmla="*/ 106680 w 2217420"/>
              <a:gd name="connsiteY32" fmla="*/ 1120140 h 1584206"/>
              <a:gd name="connsiteX33" fmla="*/ 83820 w 2217420"/>
              <a:gd name="connsiteY33" fmla="*/ 1127760 h 1584206"/>
              <a:gd name="connsiteX34" fmla="*/ 32860 w 2217420"/>
              <a:gd name="connsiteY34" fmla="*/ 1150620 h 1584206"/>
              <a:gd name="connsiteX35" fmla="*/ 72390 w 2217420"/>
              <a:gd name="connsiteY35" fmla="*/ 1212086 h 1584206"/>
              <a:gd name="connsiteX36" fmla="*/ 100013 w 2217420"/>
              <a:gd name="connsiteY36" fmla="*/ 1257806 h 1584206"/>
              <a:gd name="connsiteX37" fmla="*/ 106680 w 2217420"/>
              <a:gd name="connsiteY37" fmla="*/ 1333500 h 1584206"/>
              <a:gd name="connsiteX38" fmla="*/ 45720 w 2217420"/>
              <a:gd name="connsiteY38" fmla="*/ 1371600 h 1584206"/>
              <a:gd name="connsiteX39" fmla="*/ 0 w 2217420"/>
              <a:gd name="connsiteY39" fmla="*/ 1394460 h 1584206"/>
              <a:gd name="connsiteX40" fmla="*/ 7620 w 2217420"/>
              <a:gd name="connsiteY40" fmla="*/ 1447800 h 1584206"/>
              <a:gd name="connsiteX41" fmla="*/ 30480 w 2217420"/>
              <a:gd name="connsiteY41" fmla="*/ 1463040 h 1584206"/>
              <a:gd name="connsiteX42" fmla="*/ 45720 w 2217420"/>
              <a:gd name="connsiteY42" fmla="*/ 1485900 h 1584206"/>
              <a:gd name="connsiteX43" fmla="*/ 60960 w 2217420"/>
              <a:gd name="connsiteY43" fmla="*/ 1531620 h 1584206"/>
              <a:gd name="connsiteX44" fmla="*/ 83820 w 2217420"/>
              <a:gd name="connsiteY44" fmla="*/ 1546860 h 1584206"/>
              <a:gd name="connsiteX45" fmla="*/ 129540 w 2217420"/>
              <a:gd name="connsiteY45" fmla="*/ 1584206 h 1584206"/>
              <a:gd name="connsiteX46" fmla="*/ 190500 w 2217420"/>
              <a:gd name="connsiteY46" fmla="*/ 1546860 h 1584206"/>
              <a:gd name="connsiteX47" fmla="*/ 213360 w 2217420"/>
              <a:gd name="connsiteY47" fmla="*/ 1531620 h 1584206"/>
              <a:gd name="connsiteX48" fmla="*/ 259080 w 2217420"/>
              <a:gd name="connsiteY48" fmla="*/ 1516380 h 1584206"/>
              <a:gd name="connsiteX49" fmla="*/ 281940 w 2217420"/>
              <a:gd name="connsiteY49" fmla="*/ 1508760 h 1584206"/>
              <a:gd name="connsiteX50" fmla="*/ 342900 w 2217420"/>
              <a:gd name="connsiteY50" fmla="*/ 1515627 h 1584206"/>
              <a:gd name="connsiteX51" fmla="*/ 465100 w 2217420"/>
              <a:gd name="connsiteY51" fmla="*/ 1510701 h 1584206"/>
              <a:gd name="connsiteX52" fmla="*/ 609600 w 2217420"/>
              <a:gd name="connsiteY52" fmla="*/ 1501140 h 1584206"/>
              <a:gd name="connsiteX53" fmla="*/ 632460 w 2217420"/>
              <a:gd name="connsiteY53" fmla="*/ 1508760 h 1584206"/>
              <a:gd name="connsiteX54" fmla="*/ 662940 w 2217420"/>
              <a:gd name="connsiteY54" fmla="*/ 1516380 h 1584206"/>
              <a:gd name="connsiteX55" fmla="*/ 716280 w 2217420"/>
              <a:gd name="connsiteY55" fmla="*/ 1531620 h 1584206"/>
              <a:gd name="connsiteX56" fmla="*/ 803186 w 2217420"/>
              <a:gd name="connsiteY56" fmla="*/ 1526176 h 1584206"/>
              <a:gd name="connsiteX57" fmla="*/ 837238 w 2217420"/>
              <a:gd name="connsiteY57" fmla="*/ 1557124 h 1584206"/>
              <a:gd name="connsiteX58" fmla="*/ 922343 w 2217420"/>
              <a:gd name="connsiteY58" fmla="*/ 1564545 h 1584206"/>
              <a:gd name="connsiteX59" fmla="*/ 1009929 w 2217420"/>
              <a:gd name="connsiteY59" fmla="*/ 1532807 h 1584206"/>
              <a:gd name="connsiteX60" fmla="*/ 1043940 w 2217420"/>
              <a:gd name="connsiteY60" fmla="*/ 1554480 h 1584206"/>
              <a:gd name="connsiteX61" fmla="*/ 1099923 w 2217420"/>
              <a:gd name="connsiteY61" fmla="*/ 1546071 h 1584206"/>
              <a:gd name="connsiteX62" fmla="*/ 1129110 w 2217420"/>
              <a:gd name="connsiteY62" fmla="*/ 1572599 h 1584206"/>
              <a:gd name="connsiteX63" fmla="*/ 1153434 w 2217420"/>
              <a:gd name="connsiteY63" fmla="*/ 1541649 h 1584206"/>
              <a:gd name="connsiteX64" fmla="*/ 1209375 w 2217420"/>
              <a:gd name="connsiteY64" fmla="*/ 1526175 h 1584206"/>
              <a:gd name="connsiteX65" fmla="*/ 1242060 w 2217420"/>
              <a:gd name="connsiteY65" fmla="*/ 1546860 h 1584206"/>
              <a:gd name="connsiteX66" fmla="*/ 1279837 w 2217420"/>
              <a:gd name="connsiteY66" fmla="*/ 1563556 h 1584206"/>
              <a:gd name="connsiteX67" fmla="*/ 1333421 w 2217420"/>
              <a:gd name="connsiteY67" fmla="*/ 1543861 h 1584206"/>
              <a:gd name="connsiteX68" fmla="*/ 1409700 w 2217420"/>
              <a:gd name="connsiteY68" fmla="*/ 1546860 h 1584206"/>
              <a:gd name="connsiteX69" fmla="*/ 1512333 w 2217420"/>
              <a:gd name="connsiteY69" fmla="*/ 1567979 h 1584206"/>
              <a:gd name="connsiteX70" fmla="*/ 1485900 w 2217420"/>
              <a:gd name="connsiteY70" fmla="*/ 1508760 h 1584206"/>
              <a:gd name="connsiteX71" fmla="*/ 1501140 w 2217420"/>
              <a:gd name="connsiteY71" fmla="*/ 1463040 h 1584206"/>
              <a:gd name="connsiteX72" fmla="*/ 1508760 w 2217420"/>
              <a:gd name="connsiteY72" fmla="*/ 1440180 h 1584206"/>
              <a:gd name="connsiteX73" fmla="*/ 1539240 w 2217420"/>
              <a:gd name="connsiteY73" fmla="*/ 1424940 h 1584206"/>
              <a:gd name="connsiteX74" fmla="*/ 1607820 w 2217420"/>
              <a:gd name="connsiteY74" fmla="*/ 1409700 h 1584206"/>
              <a:gd name="connsiteX75" fmla="*/ 1722120 w 2217420"/>
              <a:gd name="connsiteY75" fmla="*/ 1394460 h 1584206"/>
              <a:gd name="connsiteX76" fmla="*/ 1744980 w 2217420"/>
              <a:gd name="connsiteY76" fmla="*/ 1386840 h 1584206"/>
              <a:gd name="connsiteX77" fmla="*/ 1790700 w 2217420"/>
              <a:gd name="connsiteY77" fmla="*/ 1363980 h 1584206"/>
              <a:gd name="connsiteX78" fmla="*/ 1844040 w 2217420"/>
              <a:gd name="connsiteY78" fmla="*/ 1356360 h 1584206"/>
              <a:gd name="connsiteX79" fmla="*/ 1882140 w 2217420"/>
              <a:gd name="connsiteY79" fmla="*/ 1348740 h 1584206"/>
              <a:gd name="connsiteX80" fmla="*/ 1912620 w 2217420"/>
              <a:gd name="connsiteY80" fmla="*/ 1341120 h 1584206"/>
              <a:gd name="connsiteX81" fmla="*/ 1958340 w 2217420"/>
              <a:gd name="connsiteY81" fmla="*/ 1325880 h 1584206"/>
              <a:gd name="connsiteX82" fmla="*/ 2110263 w 2217420"/>
              <a:gd name="connsiteY82" fmla="*/ 1299758 h 1584206"/>
              <a:gd name="connsiteX83" fmla="*/ 2159318 w 2217420"/>
              <a:gd name="connsiteY83" fmla="*/ 1317823 h 1584206"/>
              <a:gd name="connsiteX84" fmla="*/ 2156460 w 2217420"/>
              <a:gd name="connsiteY84" fmla="*/ 1348740 h 1584206"/>
              <a:gd name="connsiteX85" fmla="*/ 2217420 w 2217420"/>
              <a:gd name="connsiteY85" fmla="*/ 1363980 h 1584206"/>
              <a:gd name="connsiteX0" fmla="*/ 739140 w 2217420"/>
              <a:gd name="connsiteY0" fmla="*/ 0 h 1584397"/>
              <a:gd name="connsiteX1" fmla="*/ 701040 w 2217420"/>
              <a:gd name="connsiteY1" fmla="*/ 114300 h 1584397"/>
              <a:gd name="connsiteX2" fmla="*/ 655320 w 2217420"/>
              <a:gd name="connsiteY2" fmla="*/ 144780 h 1584397"/>
              <a:gd name="connsiteX3" fmla="*/ 640080 w 2217420"/>
              <a:gd name="connsiteY3" fmla="*/ 167640 h 1584397"/>
              <a:gd name="connsiteX4" fmla="*/ 662940 w 2217420"/>
              <a:gd name="connsiteY4" fmla="*/ 228600 h 1584397"/>
              <a:gd name="connsiteX5" fmla="*/ 678180 w 2217420"/>
              <a:gd name="connsiteY5" fmla="*/ 274320 h 1584397"/>
              <a:gd name="connsiteX6" fmla="*/ 685800 w 2217420"/>
              <a:gd name="connsiteY6" fmla="*/ 297180 h 1584397"/>
              <a:gd name="connsiteX7" fmla="*/ 693420 w 2217420"/>
              <a:gd name="connsiteY7" fmla="*/ 320040 h 1584397"/>
              <a:gd name="connsiteX8" fmla="*/ 685800 w 2217420"/>
              <a:gd name="connsiteY8" fmla="*/ 350520 h 1584397"/>
              <a:gd name="connsiteX9" fmla="*/ 685800 w 2217420"/>
              <a:gd name="connsiteY9" fmla="*/ 396240 h 1584397"/>
              <a:gd name="connsiteX10" fmla="*/ 731520 w 2217420"/>
              <a:gd name="connsiteY10" fmla="*/ 419100 h 1584397"/>
              <a:gd name="connsiteX11" fmla="*/ 777240 w 2217420"/>
              <a:gd name="connsiteY11" fmla="*/ 449580 h 1584397"/>
              <a:gd name="connsiteX12" fmla="*/ 822960 w 2217420"/>
              <a:gd name="connsiteY12" fmla="*/ 541020 h 1584397"/>
              <a:gd name="connsiteX13" fmla="*/ 830580 w 2217420"/>
              <a:gd name="connsiteY13" fmla="*/ 563880 h 1584397"/>
              <a:gd name="connsiteX14" fmla="*/ 838200 w 2217420"/>
              <a:gd name="connsiteY14" fmla="*/ 586740 h 1584397"/>
              <a:gd name="connsiteX15" fmla="*/ 815340 w 2217420"/>
              <a:gd name="connsiteY15" fmla="*/ 701040 h 1584397"/>
              <a:gd name="connsiteX16" fmla="*/ 784860 w 2217420"/>
              <a:gd name="connsiteY16" fmla="*/ 708660 h 1584397"/>
              <a:gd name="connsiteX17" fmla="*/ 701040 w 2217420"/>
              <a:gd name="connsiteY17" fmla="*/ 731520 h 1584397"/>
              <a:gd name="connsiteX18" fmla="*/ 678180 w 2217420"/>
              <a:gd name="connsiteY18" fmla="*/ 739140 h 1584397"/>
              <a:gd name="connsiteX19" fmla="*/ 632460 w 2217420"/>
              <a:gd name="connsiteY19" fmla="*/ 769620 h 1584397"/>
              <a:gd name="connsiteX20" fmla="*/ 624840 w 2217420"/>
              <a:gd name="connsiteY20" fmla="*/ 868680 h 1584397"/>
              <a:gd name="connsiteX21" fmla="*/ 601980 w 2217420"/>
              <a:gd name="connsiteY21" fmla="*/ 876300 h 1584397"/>
              <a:gd name="connsiteX22" fmla="*/ 571500 w 2217420"/>
              <a:gd name="connsiteY22" fmla="*/ 883920 h 1584397"/>
              <a:gd name="connsiteX23" fmla="*/ 525780 w 2217420"/>
              <a:gd name="connsiteY23" fmla="*/ 899160 h 1584397"/>
              <a:gd name="connsiteX24" fmla="*/ 502920 w 2217420"/>
              <a:gd name="connsiteY24" fmla="*/ 906780 h 1584397"/>
              <a:gd name="connsiteX25" fmla="*/ 480060 w 2217420"/>
              <a:gd name="connsiteY25" fmla="*/ 952500 h 1584397"/>
              <a:gd name="connsiteX26" fmla="*/ 457200 w 2217420"/>
              <a:gd name="connsiteY26" fmla="*/ 967740 h 1584397"/>
              <a:gd name="connsiteX27" fmla="*/ 434340 w 2217420"/>
              <a:gd name="connsiteY27" fmla="*/ 1013460 h 1584397"/>
              <a:gd name="connsiteX28" fmla="*/ 419100 w 2217420"/>
              <a:gd name="connsiteY28" fmla="*/ 1036320 h 1584397"/>
              <a:gd name="connsiteX29" fmla="*/ 411480 w 2217420"/>
              <a:gd name="connsiteY29" fmla="*/ 1074420 h 1584397"/>
              <a:gd name="connsiteX30" fmla="*/ 243840 w 2217420"/>
              <a:gd name="connsiteY30" fmla="*/ 1082040 h 1584397"/>
              <a:gd name="connsiteX31" fmla="*/ 167640 w 2217420"/>
              <a:gd name="connsiteY31" fmla="*/ 1104900 h 1584397"/>
              <a:gd name="connsiteX32" fmla="*/ 106680 w 2217420"/>
              <a:gd name="connsiteY32" fmla="*/ 1120140 h 1584397"/>
              <a:gd name="connsiteX33" fmla="*/ 83820 w 2217420"/>
              <a:gd name="connsiteY33" fmla="*/ 1127760 h 1584397"/>
              <a:gd name="connsiteX34" fmla="*/ 32860 w 2217420"/>
              <a:gd name="connsiteY34" fmla="*/ 1150620 h 1584397"/>
              <a:gd name="connsiteX35" fmla="*/ 72390 w 2217420"/>
              <a:gd name="connsiteY35" fmla="*/ 1212086 h 1584397"/>
              <a:gd name="connsiteX36" fmla="*/ 100013 w 2217420"/>
              <a:gd name="connsiteY36" fmla="*/ 1257806 h 1584397"/>
              <a:gd name="connsiteX37" fmla="*/ 106680 w 2217420"/>
              <a:gd name="connsiteY37" fmla="*/ 1333500 h 1584397"/>
              <a:gd name="connsiteX38" fmla="*/ 45720 w 2217420"/>
              <a:gd name="connsiteY38" fmla="*/ 1371600 h 1584397"/>
              <a:gd name="connsiteX39" fmla="*/ 0 w 2217420"/>
              <a:gd name="connsiteY39" fmla="*/ 1394460 h 1584397"/>
              <a:gd name="connsiteX40" fmla="*/ 7620 w 2217420"/>
              <a:gd name="connsiteY40" fmla="*/ 1447800 h 1584397"/>
              <a:gd name="connsiteX41" fmla="*/ 30480 w 2217420"/>
              <a:gd name="connsiteY41" fmla="*/ 1463040 h 1584397"/>
              <a:gd name="connsiteX42" fmla="*/ 45720 w 2217420"/>
              <a:gd name="connsiteY42" fmla="*/ 1485900 h 1584397"/>
              <a:gd name="connsiteX43" fmla="*/ 60960 w 2217420"/>
              <a:gd name="connsiteY43" fmla="*/ 1531620 h 1584397"/>
              <a:gd name="connsiteX44" fmla="*/ 83820 w 2217420"/>
              <a:gd name="connsiteY44" fmla="*/ 1546860 h 1584397"/>
              <a:gd name="connsiteX45" fmla="*/ 129540 w 2217420"/>
              <a:gd name="connsiteY45" fmla="*/ 1584206 h 1584397"/>
              <a:gd name="connsiteX46" fmla="*/ 200229 w 2217420"/>
              <a:gd name="connsiteY46" fmla="*/ 1560125 h 1584397"/>
              <a:gd name="connsiteX47" fmla="*/ 213360 w 2217420"/>
              <a:gd name="connsiteY47" fmla="*/ 1531620 h 1584397"/>
              <a:gd name="connsiteX48" fmla="*/ 259080 w 2217420"/>
              <a:gd name="connsiteY48" fmla="*/ 1516380 h 1584397"/>
              <a:gd name="connsiteX49" fmla="*/ 281940 w 2217420"/>
              <a:gd name="connsiteY49" fmla="*/ 1508760 h 1584397"/>
              <a:gd name="connsiteX50" fmla="*/ 342900 w 2217420"/>
              <a:gd name="connsiteY50" fmla="*/ 1515627 h 1584397"/>
              <a:gd name="connsiteX51" fmla="*/ 465100 w 2217420"/>
              <a:gd name="connsiteY51" fmla="*/ 1510701 h 1584397"/>
              <a:gd name="connsiteX52" fmla="*/ 609600 w 2217420"/>
              <a:gd name="connsiteY52" fmla="*/ 1501140 h 1584397"/>
              <a:gd name="connsiteX53" fmla="*/ 632460 w 2217420"/>
              <a:gd name="connsiteY53" fmla="*/ 1508760 h 1584397"/>
              <a:gd name="connsiteX54" fmla="*/ 662940 w 2217420"/>
              <a:gd name="connsiteY54" fmla="*/ 1516380 h 1584397"/>
              <a:gd name="connsiteX55" fmla="*/ 716280 w 2217420"/>
              <a:gd name="connsiteY55" fmla="*/ 1531620 h 1584397"/>
              <a:gd name="connsiteX56" fmla="*/ 803186 w 2217420"/>
              <a:gd name="connsiteY56" fmla="*/ 1526176 h 1584397"/>
              <a:gd name="connsiteX57" fmla="*/ 837238 w 2217420"/>
              <a:gd name="connsiteY57" fmla="*/ 1557124 h 1584397"/>
              <a:gd name="connsiteX58" fmla="*/ 922343 w 2217420"/>
              <a:gd name="connsiteY58" fmla="*/ 1564545 h 1584397"/>
              <a:gd name="connsiteX59" fmla="*/ 1009929 w 2217420"/>
              <a:gd name="connsiteY59" fmla="*/ 1532807 h 1584397"/>
              <a:gd name="connsiteX60" fmla="*/ 1043940 w 2217420"/>
              <a:gd name="connsiteY60" fmla="*/ 1554480 h 1584397"/>
              <a:gd name="connsiteX61" fmla="*/ 1099923 w 2217420"/>
              <a:gd name="connsiteY61" fmla="*/ 1546071 h 1584397"/>
              <a:gd name="connsiteX62" fmla="*/ 1129110 w 2217420"/>
              <a:gd name="connsiteY62" fmla="*/ 1572599 h 1584397"/>
              <a:gd name="connsiteX63" fmla="*/ 1153434 w 2217420"/>
              <a:gd name="connsiteY63" fmla="*/ 1541649 h 1584397"/>
              <a:gd name="connsiteX64" fmla="*/ 1209375 w 2217420"/>
              <a:gd name="connsiteY64" fmla="*/ 1526175 h 1584397"/>
              <a:gd name="connsiteX65" fmla="*/ 1242060 w 2217420"/>
              <a:gd name="connsiteY65" fmla="*/ 1546860 h 1584397"/>
              <a:gd name="connsiteX66" fmla="*/ 1279837 w 2217420"/>
              <a:gd name="connsiteY66" fmla="*/ 1563556 h 1584397"/>
              <a:gd name="connsiteX67" fmla="*/ 1333421 w 2217420"/>
              <a:gd name="connsiteY67" fmla="*/ 1543861 h 1584397"/>
              <a:gd name="connsiteX68" fmla="*/ 1409700 w 2217420"/>
              <a:gd name="connsiteY68" fmla="*/ 1546860 h 1584397"/>
              <a:gd name="connsiteX69" fmla="*/ 1512333 w 2217420"/>
              <a:gd name="connsiteY69" fmla="*/ 1567979 h 1584397"/>
              <a:gd name="connsiteX70" fmla="*/ 1485900 w 2217420"/>
              <a:gd name="connsiteY70" fmla="*/ 1508760 h 1584397"/>
              <a:gd name="connsiteX71" fmla="*/ 1501140 w 2217420"/>
              <a:gd name="connsiteY71" fmla="*/ 1463040 h 1584397"/>
              <a:gd name="connsiteX72" fmla="*/ 1508760 w 2217420"/>
              <a:gd name="connsiteY72" fmla="*/ 1440180 h 1584397"/>
              <a:gd name="connsiteX73" fmla="*/ 1539240 w 2217420"/>
              <a:gd name="connsiteY73" fmla="*/ 1424940 h 1584397"/>
              <a:gd name="connsiteX74" fmla="*/ 1607820 w 2217420"/>
              <a:gd name="connsiteY74" fmla="*/ 1409700 h 1584397"/>
              <a:gd name="connsiteX75" fmla="*/ 1722120 w 2217420"/>
              <a:gd name="connsiteY75" fmla="*/ 1394460 h 1584397"/>
              <a:gd name="connsiteX76" fmla="*/ 1744980 w 2217420"/>
              <a:gd name="connsiteY76" fmla="*/ 1386840 h 1584397"/>
              <a:gd name="connsiteX77" fmla="*/ 1790700 w 2217420"/>
              <a:gd name="connsiteY77" fmla="*/ 1363980 h 1584397"/>
              <a:gd name="connsiteX78" fmla="*/ 1844040 w 2217420"/>
              <a:gd name="connsiteY78" fmla="*/ 1356360 h 1584397"/>
              <a:gd name="connsiteX79" fmla="*/ 1882140 w 2217420"/>
              <a:gd name="connsiteY79" fmla="*/ 1348740 h 1584397"/>
              <a:gd name="connsiteX80" fmla="*/ 1912620 w 2217420"/>
              <a:gd name="connsiteY80" fmla="*/ 1341120 h 1584397"/>
              <a:gd name="connsiteX81" fmla="*/ 1958340 w 2217420"/>
              <a:gd name="connsiteY81" fmla="*/ 1325880 h 1584397"/>
              <a:gd name="connsiteX82" fmla="*/ 2110263 w 2217420"/>
              <a:gd name="connsiteY82" fmla="*/ 1299758 h 1584397"/>
              <a:gd name="connsiteX83" fmla="*/ 2159318 w 2217420"/>
              <a:gd name="connsiteY83" fmla="*/ 1317823 h 1584397"/>
              <a:gd name="connsiteX84" fmla="*/ 2156460 w 2217420"/>
              <a:gd name="connsiteY84" fmla="*/ 1348740 h 1584397"/>
              <a:gd name="connsiteX85" fmla="*/ 2217420 w 2217420"/>
              <a:gd name="connsiteY85" fmla="*/ 1363980 h 1584397"/>
              <a:gd name="connsiteX0" fmla="*/ 757115 w 2235395"/>
              <a:gd name="connsiteY0" fmla="*/ 0 h 1584397"/>
              <a:gd name="connsiteX1" fmla="*/ 719015 w 2235395"/>
              <a:gd name="connsiteY1" fmla="*/ 114300 h 1584397"/>
              <a:gd name="connsiteX2" fmla="*/ 673295 w 2235395"/>
              <a:gd name="connsiteY2" fmla="*/ 144780 h 1584397"/>
              <a:gd name="connsiteX3" fmla="*/ 658055 w 2235395"/>
              <a:gd name="connsiteY3" fmla="*/ 167640 h 1584397"/>
              <a:gd name="connsiteX4" fmla="*/ 680915 w 2235395"/>
              <a:gd name="connsiteY4" fmla="*/ 228600 h 1584397"/>
              <a:gd name="connsiteX5" fmla="*/ 696155 w 2235395"/>
              <a:gd name="connsiteY5" fmla="*/ 274320 h 1584397"/>
              <a:gd name="connsiteX6" fmla="*/ 703775 w 2235395"/>
              <a:gd name="connsiteY6" fmla="*/ 297180 h 1584397"/>
              <a:gd name="connsiteX7" fmla="*/ 711395 w 2235395"/>
              <a:gd name="connsiteY7" fmla="*/ 320040 h 1584397"/>
              <a:gd name="connsiteX8" fmla="*/ 703775 w 2235395"/>
              <a:gd name="connsiteY8" fmla="*/ 350520 h 1584397"/>
              <a:gd name="connsiteX9" fmla="*/ 703775 w 2235395"/>
              <a:gd name="connsiteY9" fmla="*/ 396240 h 1584397"/>
              <a:gd name="connsiteX10" fmla="*/ 749495 w 2235395"/>
              <a:gd name="connsiteY10" fmla="*/ 419100 h 1584397"/>
              <a:gd name="connsiteX11" fmla="*/ 795215 w 2235395"/>
              <a:gd name="connsiteY11" fmla="*/ 449580 h 1584397"/>
              <a:gd name="connsiteX12" fmla="*/ 840935 w 2235395"/>
              <a:gd name="connsiteY12" fmla="*/ 541020 h 1584397"/>
              <a:gd name="connsiteX13" fmla="*/ 848555 w 2235395"/>
              <a:gd name="connsiteY13" fmla="*/ 563880 h 1584397"/>
              <a:gd name="connsiteX14" fmla="*/ 856175 w 2235395"/>
              <a:gd name="connsiteY14" fmla="*/ 586740 h 1584397"/>
              <a:gd name="connsiteX15" fmla="*/ 833315 w 2235395"/>
              <a:gd name="connsiteY15" fmla="*/ 701040 h 1584397"/>
              <a:gd name="connsiteX16" fmla="*/ 802835 w 2235395"/>
              <a:gd name="connsiteY16" fmla="*/ 708660 h 1584397"/>
              <a:gd name="connsiteX17" fmla="*/ 719015 w 2235395"/>
              <a:gd name="connsiteY17" fmla="*/ 731520 h 1584397"/>
              <a:gd name="connsiteX18" fmla="*/ 696155 w 2235395"/>
              <a:gd name="connsiteY18" fmla="*/ 739140 h 1584397"/>
              <a:gd name="connsiteX19" fmla="*/ 650435 w 2235395"/>
              <a:gd name="connsiteY19" fmla="*/ 769620 h 1584397"/>
              <a:gd name="connsiteX20" fmla="*/ 642815 w 2235395"/>
              <a:gd name="connsiteY20" fmla="*/ 868680 h 1584397"/>
              <a:gd name="connsiteX21" fmla="*/ 619955 w 2235395"/>
              <a:gd name="connsiteY21" fmla="*/ 876300 h 1584397"/>
              <a:gd name="connsiteX22" fmla="*/ 589475 w 2235395"/>
              <a:gd name="connsiteY22" fmla="*/ 883920 h 1584397"/>
              <a:gd name="connsiteX23" fmla="*/ 543755 w 2235395"/>
              <a:gd name="connsiteY23" fmla="*/ 899160 h 1584397"/>
              <a:gd name="connsiteX24" fmla="*/ 520895 w 2235395"/>
              <a:gd name="connsiteY24" fmla="*/ 906780 h 1584397"/>
              <a:gd name="connsiteX25" fmla="*/ 498035 w 2235395"/>
              <a:gd name="connsiteY25" fmla="*/ 952500 h 1584397"/>
              <a:gd name="connsiteX26" fmla="*/ 475175 w 2235395"/>
              <a:gd name="connsiteY26" fmla="*/ 967740 h 1584397"/>
              <a:gd name="connsiteX27" fmla="*/ 452315 w 2235395"/>
              <a:gd name="connsiteY27" fmla="*/ 1013460 h 1584397"/>
              <a:gd name="connsiteX28" fmla="*/ 437075 w 2235395"/>
              <a:gd name="connsiteY28" fmla="*/ 1036320 h 1584397"/>
              <a:gd name="connsiteX29" fmla="*/ 429455 w 2235395"/>
              <a:gd name="connsiteY29" fmla="*/ 1074420 h 1584397"/>
              <a:gd name="connsiteX30" fmla="*/ 261815 w 2235395"/>
              <a:gd name="connsiteY30" fmla="*/ 1082040 h 1584397"/>
              <a:gd name="connsiteX31" fmla="*/ 185615 w 2235395"/>
              <a:gd name="connsiteY31" fmla="*/ 1104900 h 1584397"/>
              <a:gd name="connsiteX32" fmla="*/ 124655 w 2235395"/>
              <a:gd name="connsiteY32" fmla="*/ 1120140 h 1584397"/>
              <a:gd name="connsiteX33" fmla="*/ 101795 w 2235395"/>
              <a:gd name="connsiteY33" fmla="*/ 1127760 h 1584397"/>
              <a:gd name="connsiteX34" fmla="*/ 50835 w 2235395"/>
              <a:gd name="connsiteY34" fmla="*/ 1150620 h 1584397"/>
              <a:gd name="connsiteX35" fmla="*/ 90365 w 2235395"/>
              <a:gd name="connsiteY35" fmla="*/ 1212086 h 1584397"/>
              <a:gd name="connsiteX36" fmla="*/ 117988 w 2235395"/>
              <a:gd name="connsiteY36" fmla="*/ 1257806 h 1584397"/>
              <a:gd name="connsiteX37" fmla="*/ 124655 w 2235395"/>
              <a:gd name="connsiteY37" fmla="*/ 1333500 h 1584397"/>
              <a:gd name="connsiteX38" fmla="*/ 63695 w 2235395"/>
              <a:gd name="connsiteY38" fmla="*/ 1371600 h 1584397"/>
              <a:gd name="connsiteX39" fmla="*/ 17975 w 2235395"/>
              <a:gd name="connsiteY39" fmla="*/ 1394460 h 1584397"/>
              <a:gd name="connsiteX40" fmla="*/ 1273 w 2235395"/>
              <a:gd name="connsiteY40" fmla="*/ 1463274 h 1584397"/>
              <a:gd name="connsiteX41" fmla="*/ 48455 w 2235395"/>
              <a:gd name="connsiteY41" fmla="*/ 1463040 h 1584397"/>
              <a:gd name="connsiteX42" fmla="*/ 63695 w 2235395"/>
              <a:gd name="connsiteY42" fmla="*/ 1485900 h 1584397"/>
              <a:gd name="connsiteX43" fmla="*/ 78935 w 2235395"/>
              <a:gd name="connsiteY43" fmla="*/ 1531620 h 1584397"/>
              <a:gd name="connsiteX44" fmla="*/ 101795 w 2235395"/>
              <a:gd name="connsiteY44" fmla="*/ 1546860 h 1584397"/>
              <a:gd name="connsiteX45" fmla="*/ 147515 w 2235395"/>
              <a:gd name="connsiteY45" fmla="*/ 1584206 h 1584397"/>
              <a:gd name="connsiteX46" fmla="*/ 218204 w 2235395"/>
              <a:gd name="connsiteY46" fmla="*/ 1560125 h 1584397"/>
              <a:gd name="connsiteX47" fmla="*/ 231335 w 2235395"/>
              <a:gd name="connsiteY47" fmla="*/ 1531620 h 1584397"/>
              <a:gd name="connsiteX48" fmla="*/ 277055 w 2235395"/>
              <a:gd name="connsiteY48" fmla="*/ 1516380 h 1584397"/>
              <a:gd name="connsiteX49" fmla="*/ 299915 w 2235395"/>
              <a:gd name="connsiteY49" fmla="*/ 1508760 h 1584397"/>
              <a:gd name="connsiteX50" fmla="*/ 360875 w 2235395"/>
              <a:gd name="connsiteY50" fmla="*/ 1515627 h 1584397"/>
              <a:gd name="connsiteX51" fmla="*/ 483075 w 2235395"/>
              <a:gd name="connsiteY51" fmla="*/ 1510701 h 1584397"/>
              <a:gd name="connsiteX52" fmla="*/ 627575 w 2235395"/>
              <a:gd name="connsiteY52" fmla="*/ 1501140 h 1584397"/>
              <a:gd name="connsiteX53" fmla="*/ 650435 w 2235395"/>
              <a:gd name="connsiteY53" fmla="*/ 1508760 h 1584397"/>
              <a:gd name="connsiteX54" fmla="*/ 680915 w 2235395"/>
              <a:gd name="connsiteY54" fmla="*/ 1516380 h 1584397"/>
              <a:gd name="connsiteX55" fmla="*/ 734255 w 2235395"/>
              <a:gd name="connsiteY55" fmla="*/ 1531620 h 1584397"/>
              <a:gd name="connsiteX56" fmla="*/ 821161 w 2235395"/>
              <a:gd name="connsiteY56" fmla="*/ 1526176 h 1584397"/>
              <a:gd name="connsiteX57" fmla="*/ 855213 w 2235395"/>
              <a:gd name="connsiteY57" fmla="*/ 1557124 h 1584397"/>
              <a:gd name="connsiteX58" fmla="*/ 940318 w 2235395"/>
              <a:gd name="connsiteY58" fmla="*/ 1564545 h 1584397"/>
              <a:gd name="connsiteX59" fmla="*/ 1027904 w 2235395"/>
              <a:gd name="connsiteY59" fmla="*/ 1532807 h 1584397"/>
              <a:gd name="connsiteX60" fmla="*/ 1061915 w 2235395"/>
              <a:gd name="connsiteY60" fmla="*/ 1554480 h 1584397"/>
              <a:gd name="connsiteX61" fmla="*/ 1117898 w 2235395"/>
              <a:gd name="connsiteY61" fmla="*/ 1546071 h 1584397"/>
              <a:gd name="connsiteX62" fmla="*/ 1147085 w 2235395"/>
              <a:gd name="connsiteY62" fmla="*/ 1572599 h 1584397"/>
              <a:gd name="connsiteX63" fmla="*/ 1171409 w 2235395"/>
              <a:gd name="connsiteY63" fmla="*/ 1541649 h 1584397"/>
              <a:gd name="connsiteX64" fmla="*/ 1227350 w 2235395"/>
              <a:gd name="connsiteY64" fmla="*/ 1526175 h 1584397"/>
              <a:gd name="connsiteX65" fmla="*/ 1260035 w 2235395"/>
              <a:gd name="connsiteY65" fmla="*/ 1546860 h 1584397"/>
              <a:gd name="connsiteX66" fmla="*/ 1297812 w 2235395"/>
              <a:gd name="connsiteY66" fmla="*/ 1563556 h 1584397"/>
              <a:gd name="connsiteX67" fmla="*/ 1351396 w 2235395"/>
              <a:gd name="connsiteY67" fmla="*/ 1543861 h 1584397"/>
              <a:gd name="connsiteX68" fmla="*/ 1427675 w 2235395"/>
              <a:gd name="connsiteY68" fmla="*/ 1546860 h 1584397"/>
              <a:gd name="connsiteX69" fmla="*/ 1530308 w 2235395"/>
              <a:gd name="connsiteY69" fmla="*/ 1567979 h 1584397"/>
              <a:gd name="connsiteX70" fmla="*/ 1503875 w 2235395"/>
              <a:gd name="connsiteY70" fmla="*/ 1508760 h 1584397"/>
              <a:gd name="connsiteX71" fmla="*/ 1519115 w 2235395"/>
              <a:gd name="connsiteY71" fmla="*/ 1463040 h 1584397"/>
              <a:gd name="connsiteX72" fmla="*/ 1526735 w 2235395"/>
              <a:gd name="connsiteY72" fmla="*/ 1440180 h 1584397"/>
              <a:gd name="connsiteX73" fmla="*/ 1557215 w 2235395"/>
              <a:gd name="connsiteY73" fmla="*/ 1424940 h 1584397"/>
              <a:gd name="connsiteX74" fmla="*/ 1625795 w 2235395"/>
              <a:gd name="connsiteY74" fmla="*/ 1409700 h 1584397"/>
              <a:gd name="connsiteX75" fmla="*/ 1740095 w 2235395"/>
              <a:gd name="connsiteY75" fmla="*/ 1394460 h 1584397"/>
              <a:gd name="connsiteX76" fmla="*/ 1762955 w 2235395"/>
              <a:gd name="connsiteY76" fmla="*/ 1386840 h 1584397"/>
              <a:gd name="connsiteX77" fmla="*/ 1808675 w 2235395"/>
              <a:gd name="connsiteY77" fmla="*/ 1363980 h 1584397"/>
              <a:gd name="connsiteX78" fmla="*/ 1862015 w 2235395"/>
              <a:gd name="connsiteY78" fmla="*/ 1356360 h 1584397"/>
              <a:gd name="connsiteX79" fmla="*/ 1900115 w 2235395"/>
              <a:gd name="connsiteY79" fmla="*/ 1348740 h 1584397"/>
              <a:gd name="connsiteX80" fmla="*/ 1930595 w 2235395"/>
              <a:gd name="connsiteY80" fmla="*/ 1341120 h 1584397"/>
              <a:gd name="connsiteX81" fmla="*/ 1976315 w 2235395"/>
              <a:gd name="connsiteY81" fmla="*/ 1325880 h 1584397"/>
              <a:gd name="connsiteX82" fmla="*/ 2128238 w 2235395"/>
              <a:gd name="connsiteY82" fmla="*/ 1299758 h 1584397"/>
              <a:gd name="connsiteX83" fmla="*/ 2177293 w 2235395"/>
              <a:gd name="connsiteY83" fmla="*/ 1317823 h 1584397"/>
              <a:gd name="connsiteX84" fmla="*/ 2174435 w 2235395"/>
              <a:gd name="connsiteY84" fmla="*/ 1348740 h 1584397"/>
              <a:gd name="connsiteX85" fmla="*/ 2235395 w 2235395"/>
              <a:gd name="connsiteY85" fmla="*/ 1363980 h 1584397"/>
              <a:gd name="connsiteX0" fmla="*/ 757115 w 2235395"/>
              <a:gd name="connsiteY0" fmla="*/ 0 h 1584397"/>
              <a:gd name="connsiteX1" fmla="*/ 719015 w 2235395"/>
              <a:gd name="connsiteY1" fmla="*/ 114300 h 1584397"/>
              <a:gd name="connsiteX2" fmla="*/ 673295 w 2235395"/>
              <a:gd name="connsiteY2" fmla="*/ 144780 h 1584397"/>
              <a:gd name="connsiteX3" fmla="*/ 658055 w 2235395"/>
              <a:gd name="connsiteY3" fmla="*/ 167640 h 1584397"/>
              <a:gd name="connsiteX4" fmla="*/ 680915 w 2235395"/>
              <a:gd name="connsiteY4" fmla="*/ 228600 h 1584397"/>
              <a:gd name="connsiteX5" fmla="*/ 696155 w 2235395"/>
              <a:gd name="connsiteY5" fmla="*/ 274320 h 1584397"/>
              <a:gd name="connsiteX6" fmla="*/ 703775 w 2235395"/>
              <a:gd name="connsiteY6" fmla="*/ 297180 h 1584397"/>
              <a:gd name="connsiteX7" fmla="*/ 711395 w 2235395"/>
              <a:gd name="connsiteY7" fmla="*/ 320040 h 1584397"/>
              <a:gd name="connsiteX8" fmla="*/ 703775 w 2235395"/>
              <a:gd name="connsiteY8" fmla="*/ 350520 h 1584397"/>
              <a:gd name="connsiteX9" fmla="*/ 703775 w 2235395"/>
              <a:gd name="connsiteY9" fmla="*/ 396240 h 1584397"/>
              <a:gd name="connsiteX10" fmla="*/ 749495 w 2235395"/>
              <a:gd name="connsiteY10" fmla="*/ 419100 h 1584397"/>
              <a:gd name="connsiteX11" fmla="*/ 795215 w 2235395"/>
              <a:gd name="connsiteY11" fmla="*/ 449580 h 1584397"/>
              <a:gd name="connsiteX12" fmla="*/ 840935 w 2235395"/>
              <a:gd name="connsiteY12" fmla="*/ 541020 h 1584397"/>
              <a:gd name="connsiteX13" fmla="*/ 848555 w 2235395"/>
              <a:gd name="connsiteY13" fmla="*/ 563880 h 1584397"/>
              <a:gd name="connsiteX14" fmla="*/ 856175 w 2235395"/>
              <a:gd name="connsiteY14" fmla="*/ 586740 h 1584397"/>
              <a:gd name="connsiteX15" fmla="*/ 833315 w 2235395"/>
              <a:gd name="connsiteY15" fmla="*/ 701040 h 1584397"/>
              <a:gd name="connsiteX16" fmla="*/ 802835 w 2235395"/>
              <a:gd name="connsiteY16" fmla="*/ 708660 h 1584397"/>
              <a:gd name="connsiteX17" fmla="*/ 719015 w 2235395"/>
              <a:gd name="connsiteY17" fmla="*/ 731520 h 1584397"/>
              <a:gd name="connsiteX18" fmla="*/ 696155 w 2235395"/>
              <a:gd name="connsiteY18" fmla="*/ 739140 h 1584397"/>
              <a:gd name="connsiteX19" fmla="*/ 650435 w 2235395"/>
              <a:gd name="connsiteY19" fmla="*/ 769620 h 1584397"/>
              <a:gd name="connsiteX20" fmla="*/ 642815 w 2235395"/>
              <a:gd name="connsiteY20" fmla="*/ 868680 h 1584397"/>
              <a:gd name="connsiteX21" fmla="*/ 619955 w 2235395"/>
              <a:gd name="connsiteY21" fmla="*/ 876300 h 1584397"/>
              <a:gd name="connsiteX22" fmla="*/ 589475 w 2235395"/>
              <a:gd name="connsiteY22" fmla="*/ 883920 h 1584397"/>
              <a:gd name="connsiteX23" fmla="*/ 543755 w 2235395"/>
              <a:gd name="connsiteY23" fmla="*/ 899160 h 1584397"/>
              <a:gd name="connsiteX24" fmla="*/ 520895 w 2235395"/>
              <a:gd name="connsiteY24" fmla="*/ 906780 h 1584397"/>
              <a:gd name="connsiteX25" fmla="*/ 498035 w 2235395"/>
              <a:gd name="connsiteY25" fmla="*/ 952500 h 1584397"/>
              <a:gd name="connsiteX26" fmla="*/ 475175 w 2235395"/>
              <a:gd name="connsiteY26" fmla="*/ 967740 h 1584397"/>
              <a:gd name="connsiteX27" fmla="*/ 452315 w 2235395"/>
              <a:gd name="connsiteY27" fmla="*/ 1013460 h 1584397"/>
              <a:gd name="connsiteX28" fmla="*/ 437075 w 2235395"/>
              <a:gd name="connsiteY28" fmla="*/ 1036320 h 1584397"/>
              <a:gd name="connsiteX29" fmla="*/ 429455 w 2235395"/>
              <a:gd name="connsiteY29" fmla="*/ 1074420 h 1584397"/>
              <a:gd name="connsiteX30" fmla="*/ 261815 w 2235395"/>
              <a:gd name="connsiteY30" fmla="*/ 1082040 h 1584397"/>
              <a:gd name="connsiteX31" fmla="*/ 185615 w 2235395"/>
              <a:gd name="connsiteY31" fmla="*/ 1104900 h 1584397"/>
              <a:gd name="connsiteX32" fmla="*/ 124655 w 2235395"/>
              <a:gd name="connsiteY32" fmla="*/ 1120140 h 1584397"/>
              <a:gd name="connsiteX33" fmla="*/ 101795 w 2235395"/>
              <a:gd name="connsiteY33" fmla="*/ 1127760 h 1584397"/>
              <a:gd name="connsiteX34" fmla="*/ 50835 w 2235395"/>
              <a:gd name="connsiteY34" fmla="*/ 1150620 h 1584397"/>
              <a:gd name="connsiteX35" fmla="*/ 90365 w 2235395"/>
              <a:gd name="connsiteY35" fmla="*/ 1212086 h 1584397"/>
              <a:gd name="connsiteX36" fmla="*/ 117988 w 2235395"/>
              <a:gd name="connsiteY36" fmla="*/ 1257806 h 1584397"/>
              <a:gd name="connsiteX37" fmla="*/ 124655 w 2235395"/>
              <a:gd name="connsiteY37" fmla="*/ 1333500 h 1584397"/>
              <a:gd name="connsiteX38" fmla="*/ 80720 w 2235395"/>
              <a:gd name="connsiteY38" fmla="*/ 1387074 h 1584397"/>
              <a:gd name="connsiteX39" fmla="*/ 17975 w 2235395"/>
              <a:gd name="connsiteY39" fmla="*/ 1394460 h 1584397"/>
              <a:gd name="connsiteX40" fmla="*/ 1273 w 2235395"/>
              <a:gd name="connsiteY40" fmla="*/ 1463274 h 1584397"/>
              <a:gd name="connsiteX41" fmla="*/ 48455 w 2235395"/>
              <a:gd name="connsiteY41" fmla="*/ 1463040 h 1584397"/>
              <a:gd name="connsiteX42" fmla="*/ 63695 w 2235395"/>
              <a:gd name="connsiteY42" fmla="*/ 1485900 h 1584397"/>
              <a:gd name="connsiteX43" fmla="*/ 78935 w 2235395"/>
              <a:gd name="connsiteY43" fmla="*/ 1531620 h 1584397"/>
              <a:gd name="connsiteX44" fmla="*/ 101795 w 2235395"/>
              <a:gd name="connsiteY44" fmla="*/ 1546860 h 1584397"/>
              <a:gd name="connsiteX45" fmla="*/ 147515 w 2235395"/>
              <a:gd name="connsiteY45" fmla="*/ 1584206 h 1584397"/>
              <a:gd name="connsiteX46" fmla="*/ 218204 w 2235395"/>
              <a:gd name="connsiteY46" fmla="*/ 1560125 h 1584397"/>
              <a:gd name="connsiteX47" fmla="*/ 231335 w 2235395"/>
              <a:gd name="connsiteY47" fmla="*/ 1531620 h 1584397"/>
              <a:gd name="connsiteX48" fmla="*/ 277055 w 2235395"/>
              <a:gd name="connsiteY48" fmla="*/ 1516380 h 1584397"/>
              <a:gd name="connsiteX49" fmla="*/ 299915 w 2235395"/>
              <a:gd name="connsiteY49" fmla="*/ 1508760 h 1584397"/>
              <a:gd name="connsiteX50" fmla="*/ 360875 w 2235395"/>
              <a:gd name="connsiteY50" fmla="*/ 1515627 h 1584397"/>
              <a:gd name="connsiteX51" fmla="*/ 483075 w 2235395"/>
              <a:gd name="connsiteY51" fmla="*/ 1510701 h 1584397"/>
              <a:gd name="connsiteX52" fmla="*/ 627575 w 2235395"/>
              <a:gd name="connsiteY52" fmla="*/ 1501140 h 1584397"/>
              <a:gd name="connsiteX53" fmla="*/ 650435 w 2235395"/>
              <a:gd name="connsiteY53" fmla="*/ 1508760 h 1584397"/>
              <a:gd name="connsiteX54" fmla="*/ 680915 w 2235395"/>
              <a:gd name="connsiteY54" fmla="*/ 1516380 h 1584397"/>
              <a:gd name="connsiteX55" fmla="*/ 734255 w 2235395"/>
              <a:gd name="connsiteY55" fmla="*/ 1531620 h 1584397"/>
              <a:gd name="connsiteX56" fmla="*/ 821161 w 2235395"/>
              <a:gd name="connsiteY56" fmla="*/ 1526176 h 1584397"/>
              <a:gd name="connsiteX57" fmla="*/ 855213 w 2235395"/>
              <a:gd name="connsiteY57" fmla="*/ 1557124 h 1584397"/>
              <a:gd name="connsiteX58" fmla="*/ 940318 w 2235395"/>
              <a:gd name="connsiteY58" fmla="*/ 1564545 h 1584397"/>
              <a:gd name="connsiteX59" fmla="*/ 1027904 w 2235395"/>
              <a:gd name="connsiteY59" fmla="*/ 1532807 h 1584397"/>
              <a:gd name="connsiteX60" fmla="*/ 1061915 w 2235395"/>
              <a:gd name="connsiteY60" fmla="*/ 1554480 h 1584397"/>
              <a:gd name="connsiteX61" fmla="*/ 1117898 w 2235395"/>
              <a:gd name="connsiteY61" fmla="*/ 1546071 h 1584397"/>
              <a:gd name="connsiteX62" fmla="*/ 1147085 w 2235395"/>
              <a:gd name="connsiteY62" fmla="*/ 1572599 h 1584397"/>
              <a:gd name="connsiteX63" fmla="*/ 1171409 w 2235395"/>
              <a:gd name="connsiteY63" fmla="*/ 1541649 h 1584397"/>
              <a:gd name="connsiteX64" fmla="*/ 1227350 w 2235395"/>
              <a:gd name="connsiteY64" fmla="*/ 1526175 h 1584397"/>
              <a:gd name="connsiteX65" fmla="*/ 1260035 w 2235395"/>
              <a:gd name="connsiteY65" fmla="*/ 1546860 h 1584397"/>
              <a:gd name="connsiteX66" fmla="*/ 1297812 w 2235395"/>
              <a:gd name="connsiteY66" fmla="*/ 1563556 h 1584397"/>
              <a:gd name="connsiteX67" fmla="*/ 1351396 w 2235395"/>
              <a:gd name="connsiteY67" fmla="*/ 1543861 h 1584397"/>
              <a:gd name="connsiteX68" fmla="*/ 1427675 w 2235395"/>
              <a:gd name="connsiteY68" fmla="*/ 1546860 h 1584397"/>
              <a:gd name="connsiteX69" fmla="*/ 1530308 w 2235395"/>
              <a:gd name="connsiteY69" fmla="*/ 1567979 h 1584397"/>
              <a:gd name="connsiteX70" fmla="*/ 1503875 w 2235395"/>
              <a:gd name="connsiteY70" fmla="*/ 1508760 h 1584397"/>
              <a:gd name="connsiteX71" fmla="*/ 1519115 w 2235395"/>
              <a:gd name="connsiteY71" fmla="*/ 1463040 h 1584397"/>
              <a:gd name="connsiteX72" fmla="*/ 1526735 w 2235395"/>
              <a:gd name="connsiteY72" fmla="*/ 1440180 h 1584397"/>
              <a:gd name="connsiteX73" fmla="*/ 1557215 w 2235395"/>
              <a:gd name="connsiteY73" fmla="*/ 1424940 h 1584397"/>
              <a:gd name="connsiteX74" fmla="*/ 1625795 w 2235395"/>
              <a:gd name="connsiteY74" fmla="*/ 1409700 h 1584397"/>
              <a:gd name="connsiteX75" fmla="*/ 1740095 w 2235395"/>
              <a:gd name="connsiteY75" fmla="*/ 1394460 h 1584397"/>
              <a:gd name="connsiteX76" fmla="*/ 1762955 w 2235395"/>
              <a:gd name="connsiteY76" fmla="*/ 1386840 h 1584397"/>
              <a:gd name="connsiteX77" fmla="*/ 1808675 w 2235395"/>
              <a:gd name="connsiteY77" fmla="*/ 1363980 h 1584397"/>
              <a:gd name="connsiteX78" fmla="*/ 1862015 w 2235395"/>
              <a:gd name="connsiteY78" fmla="*/ 1356360 h 1584397"/>
              <a:gd name="connsiteX79" fmla="*/ 1900115 w 2235395"/>
              <a:gd name="connsiteY79" fmla="*/ 1348740 h 1584397"/>
              <a:gd name="connsiteX80" fmla="*/ 1930595 w 2235395"/>
              <a:gd name="connsiteY80" fmla="*/ 1341120 h 1584397"/>
              <a:gd name="connsiteX81" fmla="*/ 1976315 w 2235395"/>
              <a:gd name="connsiteY81" fmla="*/ 1325880 h 1584397"/>
              <a:gd name="connsiteX82" fmla="*/ 2128238 w 2235395"/>
              <a:gd name="connsiteY82" fmla="*/ 1299758 h 1584397"/>
              <a:gd name="connsiteX83" fmla="*/ 2177293 w 2235395"/>
              <a:gd name="connsiteY83" fmla="*/ 1317823 h 1584397"/>
              <a:gd name="connsiteX84" fmla="*/ 2174435 w 2235395"/>
              <a:gd name="connsiteY84" fmla="*/ 1348740 h 1584397"/>
              <a:gd name="connsiteX85" fmla="*/ 2235395 w 2235395"/>
              <a:gd name="connsiteY85" fmla="*/ 1363980 h 1584397"/>
              <a:gd name="connsiteX0" fmla="*/ 757115 w 2235395"/>
              <a:gd name="connsiteY0" fmla="*/ 0 h 1584397"/>
              <a:gd name="connsiteX1" fmla="*/ 719015 w 2235395"/>
              <a:gd name="connsiteY1" fmla="*/ 114300 h 1584397"/>
              <a:gd name="connsiteX2" fmla="*/ 673295 w 2235395"/>
              <a:gd name="connsiteY2" fmla="*/ 144780 h 1584397"/>
              <a:gd name="connsiteX3" fmla="*/ 658055 w 2235395"/>
              <a:gd name="connsiteY3" fmla="*/ 167640 h 1584397"/>
              <a:gd name="connsiteX4" fmla="*/ 680915 w 2235395"/>
              <a:gd name="connsiteY4" fmla="*/ 228600 h 1584397"/>
              <a:gd name="connsiteX5" fmla="*/ 696155 w 2235395"/>
              <a:gd name="connsiteY5" fmla="*/ 274320 h 1584397"/>
              <a:gd name="connsiteX6" fmla="*/ 703775 w 2235395"/>
              <a:gd name="connsiteY6" fmla="*/ 297180 h 1584397"/>
              <a:gd name="connsiteX7" fmla="*/ 711395 w 2235395"/>
              <a:gd name="connsiteY7" fmla="*/ 320040 h 1584397"/>
              <a:gd name="connsiteX8" fmla="*/ 703775 w 2235395"/>
              <a:gd name="connsiteY8" fmla="*/ 350520 h 1584397"/>
              <a:gd name="connsiteX9" fmla="*/ 703775 w 2235395"/>
              <a:gd name="connsiteY9" fmla="*/ 396240 h 1584397"/>
              <a:gd name="connsiteX10" fmla="*/ 749495 w 2235395"/>
              <a:gd name="connsiteY10" fmla="*/ 419100 h 1584397"/>
              <a:gd name="connsiteX11" fmla="*/ 795215 w 2235395"/>
              <a:gd name="connsiteY11" fmla="*/ 449580 h 1584397"/>
              <a:gd name="connsiteX12" fmla="*/ 840935 w 2235395"/>
              <a:gd name="connsiteY12" fmla="*/ 541020 h 1584397"/>
              <a:gd name="connsiteX13" fmla="*/ 848555 w 2235395"/>
              <a:gd name="connsiteY13" fmla="*/ 563880 h 1584397"/>
              <a:gd name="connsiteX14" fmla="*/ 856175 w 2235395"/>
              <a:gd name="connsiteY14" fmla="*/ 586740 h 1584397"/>
              <a:gd name="connsiteX15" fmla="*/ 833315 w 2235395"/>
              <a:gd name="connsiteY15" fmla="*/ 701040 h 1584397"/>
              <a:gd name="connsiteX16" fmla="*/ 802835 w 2235395"/>
              <a:gd name="connsiteY16" fmla="*/ 708660 h 1584397"/>
              <a:gd name="connsiteX17" fmla="*/ 719015 w 2235395"/>
              <a:gd name="connsiteY17" fmla="*/ 731520 h 1584397"/>
              <a:gd name="connsiteX18" fmla="*/ 696155 w 2235395"/>
              <a:gd name="connsiteY18" fmla="*/ 739140 h 1584397"/>
              <a:gd name="connsiteX19" fmla="*/ 650435 w 2235395"/>
              <a:gd name="connsiteY19" fmla="*/ 769620 h 1584397"/>
              <a:gd name="connsiteX20" fmla="*/ 642815 w 2235395"/>
              <a:gd name="connsiteY20" fmla="*/ 868680 h 1584397"/>
              <a:gd name="connsiteX21" fmla="*/ 619955 w 2235395"/>
              <a:gd name="connsiteY21" fmla="*/ 876300 h 1584397"/>
              <a:gd name="connsiteX22" fmla="*/ 589475 w 2235395"/>
              <a:gd name="connsiteY22" fmla="*/ 883920 h 1584397"/>
              <a:gd name="connsiteX23" fmla="*/ 543755 w 2235395"/>
              <a:gd name="connsiteY23" fmla="*/ 899160 h 1584397"/>
              <a:gd name="connsiteX24" fmla="*/ 520895 w 2235395"/>
              <a:gd name="connsiteY24" fmla="*/ 906780 h 1584397"/>
              <a:gd name="connsiteX25" fmla="*/ 498035 w 2235395"/>
              <a:gd name="connsiteY25" fmla="*/ 952500 h 1584397"/>
              <a:gd name="connsiteX26" fmla="*/ 475175 w 2235395"/>
              <a:gd name="connsiteY26" fmla="*/ 967740 h 1584397"/>
              <a:gd name="connsiteX27" fmla="*/ 452315 w 2235395"/>
              <a:gd name="connsiteY27" fmla="*/ 1013460 h 1584397"/>
              <a:gd name="connsiteX28" fmla="*/ 437075 w 2235395"/>
              <a:gd name="connsiteY28" fmla="*/ 1036320 h 1584397"/>
              <a:gd name="connsiteX29" fmla="*/ 429455 w 2235395"/>
              <a:gd name="connsiteY29" fmla="*/ 1074420 h 1584397"/>
              <a:gd name="connsiteX30" fmla="*/ 261815 w 2235395"/>
              <a:gd name="connsiteY30" fmla="*/ 1082040 h 1584397"/>
              <a:gd name="connsiteX31" fmla="*/ 185615 w 2235395"/>
              <a:gd name="connsiteY31" fmla="*/ 1104900 h 1584397"/>
              <a:gd name="connsiteX32" fmla="*/ 124655 w 2235395"/>
              <a:gd name="connsiteY32" fmla="*/ 1120140 h 1584397"/>
              <a:gd name="connsiteX33" fmla="*/ 101795 w 2235395"/>
              <a:gd name="connsiteY33" fmla="*/ 1127760 h 1584397"/>
              <a:gd name="connsiteX34" fmla="*/ 50835 w 2235395"/>
              <a:gd name="connsiteY34" fmla="*/ 1150620 h 1584397"/>
              <a:gd name="connsiteX35" fmla="*/ 90365 w 2235395"/>
              <a:gd name="connsiteY35" fmla="*/ 1212086 h 1584397"/>
              <a:gd name="connsiteX36" fmla="*/ 117988 w 2235395"/>
              <a:gd name="connsiteY36" fmla="*/ 1257806 h 1584397"/>
              <a:gd name="connsiteX37" fmla="*/ 136816 w 2235395"/>
              <a:gd name="connsiteY37" fmla="*/ 1362239 h 1584397"/>
              <a:gd name="connsiteX38" fmla="*/ 80720 w 2235395"/>
              <a:gd name="connsiteY38" fmla="*/ 1387074 h 1584397"/>
              <a:gd name="connsiteX39" fmla="*/ 17975 w 2235395"/>
              <a:gd name="connsiteY39" fmla="*/ 1394460 h 1584397"/>
              <a:gd name="connsiteX40" fmla="*/ 1273 w 2235395"/>
              <a:gd name="connsiteY40" fmla="*/ 1463274 h 1584397"/>
              <a:gd name="connsiteX41" fmla="*/ 48455 w 2235395"/>
              <a:gd name="connsiteY41" fmla="*/ 1463040 h 1584397"/>
              <a:gd name="connsiteX42" fmla="*/ 63695 w 2235395"/>
              <a:gd name="connsiteY42" fmla="*/ 1485900 h 1584397"/>
              <a:gd name="connsiteX43" fmla="*/ 78935 w 2235395"/>
              <a:gd name="connsiteY43" fmla="*/ 1531620 h 1584397"/>
              <a:gd name="connsiteX44" fmla="*/ 101795 w 2235395"/>
              <a:gd name="connsiteY44" fmla="*/ 1546860 h 1584397"/>
              <a:gd name="connsiteX45" fmla="*/ 147515 w 2235395"/>
              <a:gd name="connsiteY45" fmla="*/ 1584206 h 1584397"/>
              <a:gd name="connsiteX46" fmla="*/ 218204 w 2235395"/>
              <a:gd name="connsiteY46" fmla="*/ 1560125 h 1584397"/>
              <a:gd name="connsiteX47" fmla="*/ 231335 w 2235395"/>
              <a:gd name="connsiteY47" fmla="*/ 1531620 h 1584397"/>
              <a:gd name="connsiteX48" fmla="*/ 277055 w 2235395"/>
              <a:gd name="connsiteY48" fmla="*/ 1516380 h 1584397"/>
              <a:gd name="connsiteX49" fmla="*/ 299915 w 2235395"/>
              <a:gd name="connsiteY49" fmla="*/ 1508760 h 1584397"/>
              <a:gd name="connsiteX50" fmla="*/ 360875 w 2235395"/>
              <a:gd name="connsiteY50" fmla="*/ 1515627 h 1584397"/>
              <a:gd name="connsiteX51" fmla="*/ 483075 w 2235395"/>
              <a:gd name="connsiteY51" fmla="*/ 1510701 h 1584397"/>
              <a:gd name="connsiteX52" fmla="*/ 627575 w 2235395"/>
              <a:gd name="connsiteY52" fmla="*/ 1501140 h 1584397"/>
              <a:gd name="connsiteX53" fmla="*/ 650435 w 2235395"/>
              <a:gd name="connsiteY53" fmla="*/ 1508760 h 1584397"/>
              <a:gd name="connsiteX54" fmla="*/ 680915 w 2235395"/>
              <a:gd name="connsiteY54" fmla="*/ 1516380 h 1584397"/>
              <a:gd name="connsiteX55" fmla="*/ 734255 w 2235395"/>
              <a:gd name="connsiteY55" fmla="*/ 1531620 h 1584397"/>
              <a:gd name="connsiteX56" fmla="*/ 821161 w 2235395"/>
              <a:gd name="connsiteY56" fmla="*/ 1526176 h 1584397"/>
              <a:gd name="connsiteX57" fmla="*/ 855213 w 2235395"/>
              <a:gd name="connsiteY57" fmla="*/ 1557124 h 1584397"/>
              <a:gd name="connsiteX58" fmla="*/ 940318 w 2235395"/>
              <a:gd name="connsiteY58" fmla="*/ 1564545 h 1584397"/>
              <a:gd name="connsiteX59" fmla="*/ 1027904 w 2235395"/>
              <a:gd name="connsiteY59" fmla="*/ 1532807 h 1584397"/>
              <a:gd name="connsiteX60" fmla="*/ 1061915 w 2235395"/>
              <a:gd name="connsiteY60" fmla="*/ 1554480 h 1584397"/>
              <a:gd name="connsiteX61" fmla="*/ 1117898 w 2235395"/>
              <a:gd name="connsiteY61" fmla="*/ 1546071 h 1584397"/>
              <a:gd name="connsiteX62" fmla="*/ 1147085 w 2235395"/>
              <a:gd name="connsiteY62" fmla="*/ 1572599 h 1584397"/>
              <a:gd name="connsiteX63" fmla="*/ 1171409 w 2235395"/>
              <a:gd name="connsiteY63" fmla="*/ 1541649 h 1584397"/>
              <a:gd name="connsiteX64" fmla="*/ 1227350 w 2235395"/>
              <a:gd name="connsiteY64" fmla="*/ 1526175 h 1584397"/>
              <a:gd name="connsiteX65" fmla="*/ 1260035 w 2235395"/>
              <a:gd name="connsiteY65" fmla="*/ 1546860 h 1584397"/>
              <a:gd name="connsiteX66" fmla="*/ 1297812 w 2235395"/>
              <a:gd name="connsiteY66" fmla="*/ 1563556 h 1584397"/>
              <a:gd name="connsiteX67" fmla="*/ 1351396 w 2235395"/>
              <a:gd name="connsiteY67" fmla="*/ 1543861 h 1584397"/>
              <a:gd name="connsiteX68" fmla="*/ 1427675 w 2235395"/>
              <a:gd name="connsiteY68" fmla="*/ 1546860 h 1584397"/>
              <a:gd name="connsiteX69" fmla="*/ 1530308 w 2235395"/>
              <a:gd name="connsiteY69" fmla="*/ 1567979 h 1584397"/>
              <a:gd name="connsiteX70" fmla="*/ 1503875 w 2235395"/>
              <a:gd name="connsiteY70" fmla="*/ 1508760 h 1584397"/>
              <a:gd name="connsiteX71" fmla="*/ 1519115 w 2235395"/>
              <a:gd name="connsiteY71" fmla="*/ 1463040 h 1584397"/>
              <a:gd name="connsiteX72" fmla="*/ 1526735 w 2235395"/>
              <a:gd name="connsiteY72" fmla="*/ 1440180 h 1584397"/>
              <a:gd name="connsiteX73" fmla="*/ 1557215 w 2235395"/>
              <a:gd name="connsiteY73" fmla="*/ 1424940 h 1584397"/>
              <a:gd name="connsiteX74" fmla="*/ 1625795 w 2235395"/>
              <a:gd name="connsiteY74" fmla="*/ 1409700 h 1584397"/>
              <a:gd name="connsiteX75" fmla="*/ 1740095 w 2235395"/>
              <a:gd name="connsiteY75" fmla="*/ 1394460 h 1584397"/>
              <a:gd name="connsiteX76" fmla="*/ 1762955 w 2235395"/>
              <a:gd name="connsiteY76" fmla="*/ 1386840 h 1584397"/>
              <a:gd name="connsiteX77" fmla="*/ 1808675 w 2235395"/>
              <a:gd name="connsiteY77" fmla="*/ 1363980 h 1584397"/>
              <a:gd name="connsiteX78" fmla="*/ 1862015 w 2235395"/>
              <a:gd name="connsiteY78" fmla="*/ 1356360 h 1584397"/>
              <a:gd name="connsiteX79" fmla="*/ 1900115 w 2235395"/>
              <a:gd name="connsiteY79" fmla="*/ 1348740 h 1584397"/>
              <a:gd name="connsiteX80" fmla="*/ 1930595 w 2235395"/>
              <a:gd name="connsiteY80" fmla="*/ 1341120 h 1584397"/>
              <a:gd name="connsiteX81" fmla="*/ 1976315 w 2235395"/>
              <a:gd name="connsiteY81" fmla="*/ 1325880 h 1584397"/>
              <a:gd name="connsiteX82" fmla="*/ 2128238 w 2235395"/>
              <a:gd name="connsiteY82" fmla="*/ 1299758 h 1584397"/>
              <a:gd name="connsiteX83" fmla="*/ 2177293 w 2235395"/>
              <a:gd name="connsiteY83" fmla="*/ 1317823 h 1584397"/>
              <a:gd name="connsiteX84" fmla="*/ 2174435 w 2235395"/>
              <a:gd name="connsiteY84" fmla="*/ 1348740 h 1584397"/>
              <a:gd name="connsiteX85" fmla="*/ 2235395 w 2235395"/>
              <a:gd name="connsiteY85" fmla="*/ 1363980 h 1584397"/>
              <a:gd name="connsiteX0" fmla="*/ 757115 w 2235395"/>
              <a:gd name="connsiteY0" fmla="*/ 0 h 1584397"/>
              <a:gd name="connsiteX1" fmla="*/ 719015 w 2235395"/>
              <a:gd name="connsiteY1" fmla="*/ 114300 h 1584397"/>
              <a:gd name="connsiteX2" fmla="*/ 673295 w 2235395"/>
              <a:gd name="connsiteY2" fmla="*/ 144780 h 1584397"/>
              <a:gd name="connsiteX3" fmla="*/ 658055 w 2235395"/>
              <a:gd name="connsiteY3" fmla="*/ 167640 h 1584397"/>
              <a:gd name="connsiteX4" fmla="*/ 680915 w 2235395"/>
              <a:gd name="connsiteY4" fmla="*/ 228600 h 1584397"/>
              <a:gd name="connsiteX5" fmla="*/ 696155 w 2235395"/>
              <a:gd name="connsiteY5" fmla="*/ 274320 h 1584397"/>
              <a:gd name="connsiteX6" fmla="*/ 703775 w 2235395"/>
              <a:gd name="connsiteY6" fmla="*/ 297180 h 1584397"/>
              <a:gd name="connsiteX7" fmla="*/ 711395 w 2235395"/>
              <a:gd name="connsiteY7" fmla="*/ 320040 h 1584397"/>
              <a:gd name="connsiteX8" fmla="*/ 703775 w 2235395"/>
              <a:gd name="connsiteY8" fmla="*/ 350520 h 1584397"/>
              <a:gd name="connsiteX9" fmla="*/ 703775 w 2235395"/>
              <a:gd name="connsiteY9" fmla="*/ 396240 h 1584397"/>
              <a:gd name="connsiteX10" fmla="*/ 749495 w 2235395"/>
              <a:gd name="connsiteY10" fmla="*/ 419100 h 1584397"/>
              <a:gd name="connsiteX11" fmla="*/ 795215 w 2235395"/>
              <a:gd name="connsiteY11" fmla="*/ 449580 h 1584397"/>
              <a:gd name="connsiteX12" fmla="*/ 840935 w 2235395"/>
              <a:gd name="connsiteY12" fmla="*/ 541020 h 1584397"/>
              <a:gd name="connsiteX13" fmla="*/ 848555 w 2235395"/>
              <a:gd name="connsiteY13" fmla="*/ 563880 h 1584397"/>
              <a:gd name="connsiteX14" fmla="*/ 856175 w 2235395"/>
              <a:gd name="connsiteY14" fmla="*/ 586740 h 1584397"/>
              <a:gd name="connsiteX15" fmla="*/ 833315 w 2235395"/>
              <a:gd name="connsiteY15" fmla="*/ 701040 h 1584397"/>
              <a:gd name="connsiteX16" fmla="*/ 802835 w 2235395"/>
              <a:gd name="connsiteY16" fmla="*/ 708660 h 1584397"/>
              <a:gd name="connsiteX17" fmla="*/ 719015 w 2235395"/>
              <a:gd name="connsiteY17" fmla="*/ 731520 h 1584397"/>
              <a:gd name="connsiteX18" fmla="*/ 696155 w 2235395"/>
              <a:gd name="connsiteY18" fmla="*/ 739140 h 1584397"/>
              <a:gd name="connsiteX19" fmla="*/ 650435 w 2235395"/>
              <a:gd name="connsiteY19" fmla="*/ 769620 h 1584397"/>
              <a:gd name="connsiteX20" fmla="*/ 642815 w 2235395"/>
              <a:gd name="connsiteY20" fmla="*/ 868680 h 1584397"/>
              <a:gd name="connsiteX21" fmla="*/ 619955 w 2235395"/>
              <a:gd name="connsiteY21" fmla="*/ 876300 h 1584397"/>
              <a:gd name="connsiteX22" fmla="*/ 589475 w 2235395"/>
              <a:gd name="connsiteY22" fmla="*/ 883920 h 1584397"/>
              <a:gd name="connsiteX23" fmla="*/ 543755 w 2235395"/>
              <a:gd name="connsiteY23" fmla="*/ 899160 h 1584397"/>
              <a:gd name="connsiteX24" fmla="*/ 520895 w 2235395"/>
              <a:gd name="connsiteY24" fmla="*/ 906780 h 1584397"/>
              <a:gd name="connsiteX25" fmla="*/ 498035 w 2235395"/>
              <a:gd name="connsiteY25" fmla="*/ 952500 h 1584397"/>
              <a:gd name="connsiteX26" fmla="*/ 475175 w 2235395"/>
              <a:gd name="connsiteY26" fmla="*/ 967740 h 1584397"/>
              <a:gd name="connsiteX27" fmla="*/ 452315 w 2235395"/>
              <a:gd name="connsiteY27" fmla="*/ 1013460 h 1584397"/>
              <a:gd name="connsiteX28" fmla="*/ 437075 w 2235395"/>
              <a:gd name="connsiteY28" fmla="*/ 1036320 h 1584397"/>
              <a:gd name="connsiteX29" fmla="*/ 429455 w 2235395"/>
              <a:gd name="connsiteY29" fmla="*/ 1074420 h 1584397"/>
              <a:gd name="connsiteX30" fmla="*/ 261815 w 2235395"/>
              <a:gd name="connsiteY30" fmla="*/ 1082040 h 1584397"/>
              <a:gd name="connsiteX31" fmla="*/ 212370 w 2235395"/>
              <a:gd name="connsiteY31" fmla="*/ 1135848 h 1584397"/>
              <a:gd name="connsiteX32" fmla="*/ 124655 w 2235395"/>
              <a:gd name="connsiteY32" fmla="*/ 1120140 h 1584397"/>
              <a:gd name="connsiteX33" fmla="*/ 101795 w 2235395"/>
              <a:gd name="connsiteY33" fmla="*/ 1127760 h 1584397"/>
              <a:gd name="connsiteX34" fmla="*/ 50835 w 2235395"/>
              <a:gd name="connsiteY34" fmla="*/ 1150620 h 1584397"/>
              <a:gd name="connsiteX35" fmla="*/ 90365 w 2235395"/>
              <a:gd name="connsiteY35" fmla="*/ 1212086 h 1584397"/>
              <a:gd name="connsiteX36" fmla="*/ 117988 w 2235395"/>
              <a:gd name="connsiteY36" fmla="*/ 1257806 h 1584397"/>
              <a:gd name="connsiteX37" fmla="*/ 136816 w 2235395"/>
              <a:gd name="connsiteY37" fmla="*/ 1362239 h 1584397"/>
              <a:gd name="connsiteX38" fmla="*/ 80720 w 2235395"/>
              <a:gd name="connsiteY38" fmla="*/ 1387074 h 1584397"/>
              <a:gd name="connsiteX39" fmla="*/ 17975 w 2235395"/>
              <a:gd name="connsiteY39" fmla="*/ 1394460 h 1584397"/>
              <a:gd name="connsiteX40" fmla="*/ 1273 w 2235395"/>
              <a:gd name="connsiteY40" fmla="*/ 1463274 h 1584397"/>
              <a:gd name="connsiteX41" fmla="*/ 48455 w 2235395"/>
              <a:gd name="connsiteY41" fmla="*/ 1463040 h 1584397"/>
              <a:gd name="connsiteX42" fmla="*/ 63695 w 2235395"/>
              <a:gd name="connsiteY42" fmla="*/ 1485900 h 1584397"/>
              <a:gd name="connsiteX43" fmla="*/ 78935 w 2235395"/>
              <a:gd name="connsiteY43" fmla="*/ 1531620 h 1584397"/>
              <a:gd name="connsiteX44" fmla="*/ 101795 w 2235395"/>
              <a:gd name="connsiteY44" fmla="*/ 1546860 h 1584397"/>
              <a:gd name="connsiteX45" fmla="*/ 147515 w 2235395"/>
              <a:gd name="connsiteY45" fmla="*/ 1584206 h 1584397"/>
              <a:gd name="connsiteX46" fmla="*/ 218204 w 2235395"/>
              <a:gd name="connsiteY46" fmla="*/ 1560125 h 1584397"/>
              <a:gd name="connsiteX47" fmla="*/ 231335 w 2235395"/>
              <a:gd name="connsiteY47" fmla="*/ 1531620 h 1584397"/>
              <a:gd name="connsiteX48" fmla="*/ 277055 w 2235395"/>
              <a:gd name="connsiteY48" fmla="*/ 1516380 h 1584397"/>
              <a:gd name="connsiteX49" fmla="*/ 299915 w 2235395"/>
              <a:gd name="connsiteY49" fmla="*/ 1508760 h 1584397"/>
              <a:gd name="connsiteX50" fmla="*/ 360875 w 2235395"/>
              <a:gd name="connsiteY50" fmla="*/ 1515627 h 1584397"/>
              <a:gd name="connsiteX51" fmla="*/ 483075 w 2235395"/>
              <a:gd name="connsiteY51" fmla="*/ 1510701 h 1584397"/>
              <a:gd name="connsiteX52" fmla="*/ 627575 w 2235395"/>
              <a:gd name="connsiteY52" fmla="*/ 1501140 h 1584397"/>
              <a:gd name="connsiteX53" fmla="*/ 650435 w 2235395"/>
              <a:gd name="connsiteY53" fmla="*/ 1508760 h 1584397"/>
              <a:gd name="connsiteX54" fmla="*/ 680915 w 2235395"/>
              <a:gd name="connsiteY54" fmla="*/ 1516380 h 1584397"/>
              <a:gd name="connsiteX55" fmla="*/ 734255 w 2235395"/>
              <a:gd name="connsiteY55" fmla="*/ 1531620 h 1584397"/>
              <a:gd name="connsiteX56" fmla="*/ 821161 w 2235395"/>
              <a:gd name="connsiteY56" fmla="*/ 1526176 h 1584397"/>
              <a:gd name="connsiteX57" fmla="*/ 855213 w 2235395"/>
              <a:gd name="connsiteY57" fmla="*/ 1557124 h 1584397"/>
              <a:gd name="connsiteX58" fmla="*/ 940318 w 2235395"/>
              <a:gd name="connsiteY58" fmla="*/ 1564545 h 1584397"/>
              <a:gd name="connsiteX59" fmla="*/ 1027904 w 2235395"/>
              <a:gd name="connsiteY59" fmla="*/ 1532807 h 1584397"/>
              <a:gd name="connsiteX60" fmla="*/ 1061915 w 2235395"/>
              <a:gd name="connsiteY60" fmla="*/ 1554480 h 1584397"/>
              <a:gd name="connsiteX61" fmla="*/ 1117898 w 2235395"/>
              <a:gd name="connsiteY61" fmla="*/ 1546071 h 1584397"/>
              <a:gd name="connsiteX62" fmla="*/ 1147085 w 2235395"/>
              <a:gd name="connsiteY62" fmla="*/ 1572599 h 1584397"/>
              <a:gd name="connsiteX63" fmla="*/ 1171409 w 2235395"/>
              <a:gd name="connsiteY63" fmla="*/ 1541649 h 1584397"/>
              <a:gd name="connsiteX64" fmla="*/ 1227350 w 2235395"/>
              <a:gd name="connsiteY64" fmla="*/ 1526175 h 1584397"/>
              <a:gd name="connsiteX65" fmla="*/ 1260035 w 2235395"/>
              <a:gd name="connsiteY65" fmla="*/ 1546860 h 1584397"/>
              <a:gd name="connsiteX66" fmla="*/ 1297812 w 2235395"/>
              <a:gd name="connsiteY66" fmla="*/ 1563556 h 1584397"/>
              <a:gd name="connsiteX67" fmla="*/ 1351396 w 2235395"/>
              <a:gd name="connsiteY67" fmla="*/ 1543861 h 1584397"/>
              <a:gd name="connsiteX68" fmla="*/ 1427675 w 2235395"/>
              <a:gd name="connsiteY68" fmla="*/ 1546860 h 1584397"/>
              <a:gd name="connsiteX69" fmla="*/ 1530308 w 2235395"/>
              <a:gd name="connsiteY69" fmla="*/ 1567979 h 1584397"/>
              <a:gd name="connsiteX70" fmla="*/ 1503875 w 2235395"/>
              <a:gd name="connsiteY70" fmla="*/ 1508760 h 1584397"/>
              <a:gd name="connsiteX71" fmla="*/ 1519115 w 2235395"/>
              <a:gd name="connsiteY71" fmla="*/ 1463040 h 1584397"/>
              <a:gd name="connsiteX72" fmla="*/ 1526735 w 2235395"/>
              <a:gd name="connsiteY72" fmla="*/ 1440180 h 1584397"/>
              <a:gd name="connsiteX73" fmla="*/ 1557215 w 2235395"/>
              <a:gd name="connsiteY73" fmla="*/ 1424940 h 1584397"/>
              <a:gd name="connsiteX74" fmla="*/ 1625795 w 2235395"/>
              <a:gd name="connsiteY74" fmla="*/ 1409700 h 1584397"/>
              <a:gd name="connsiteX75" fmla="*/ 1740095 w 2235395"/>
              <a:gd name="connsiteY75" fmla="*/ 1394460 h 1584397"/>
              <a:gd name="connsiteX76" fmla="*/ 1762955 w 2235395"/>
              <a:gd name="connsiteY76" fmla="*/ 1386840 h 1584397"/>
              <a:gd name="connsiteX77" fmla="*/ 1808675 w 2235395"/>
              <a:gd name="connsiteY77" fmla="*/ 1363980 h 1584397"/>
              <a:gd name="connsiteX78" fmla="*/ 1862015 w 2235395"/>
              <a:gd name="connsiteY78" fmla="*/ 1356360 h 1584397"/>
              <a:gd name="connsiteX79" fmla="*/ 1900115 w 2235395"/>
              <a:gd name="connsiteY79" fmla="*/ 1348740 h 1584397"/>
              <a:gd name="connsiteX80" fmla="*/ 1930595 w 2235395"/>
              <a:gd name="connsiteY80" fmla="*/ 1341120 h 1584397"/>
              <a:gd name="connsiteX81" fmla="*/ 1976315 w 2235395"/>
              <a:gd name="connsiteY81" fmla="*/ 1325880 h 1584397"/>
              <a:gd name="connsiteX82" fmla="*/ 2128238 w 2235395"/>
              <a:gd name="connsiteY82" fmla="*/ 1299758 h 1584397"/>
              <a:gd name="connsiteX83" fmla="*/ 2177293 w 2235395"/>
              <a:gd name="connsiteY83" fmla="*/ 1317823 h 1584397"/>
              <a:gd name="connsiteX84" fmla="*/ 2174435 w 2235395"/>
              <a:gd name="connsiteY84" fmla="*/ 1348740 h 1584397"/>
              <a:gd name="connsiteX85" fmla="*/ 2235395 w 2235395"/>
              <a:gd name="connsiteY85" fmla="*/ 1363980 h 1584397"/>
              <a:gd name="connsiteX0" fmla="*/ 757115 w 2235395"/>
              <a:gd name="connsiteY0" fmla="*/ 0 h 1584397"/>
              <a:gd name="connsiteX1" fmla="*/ 719015 w 2235395"/>
              <a:gd name="connsiteY1" fmla="*/ 114300 h 1584397"/>
              <a:gd name="connsiteX2" fmla="*/ 673295 w 2235395"/>
              <a:gd name="connsiteY2" fmla="*/ 144780 h 1584397"/>
              <a:gd name="connsiteX3" fmla="*/ 658055 w 2235395"/>
              <a:gd name="connsiteY3" fmla="*/ 167640 h 1584397"/>
              <a:gd name="connsiteX4" fmla="*/ 680915 w 2235395"/>
              <a:gd name="connsiteY4" fmla="*/ 228600 h 1584397"/>
              <a:gd name="connsiteX5" fmla="*/ 696155 w 2235395"/>
              <a:gd name="connsiteY5" fmla="*/ 274320 h 1584397"/>
              <a:gd name="connsiteX6" fmla="*/ 703775 w 2235395"/>
              <a:gd name="connsiteY6" fmla="*/ 297180 h 1584397"/>
              <a:gd name="connsiteX7" fmla="*/ 711395 w 2235395"/>
              <a:gd name="connsiteY7" fmla="*/ 320040 h 1584397"/>
              <a:gd name="connsiteX8" fmla="*/ 703775 w 2235395"/>
              <a:gd name="connsiteY8" fmla="*/ 350520 h 1584397"/>
              <a:gd name="connsiteX9" fmla="*/ 703775 w 2235395"/>
              <a:gd name="connsiteY9" fmla="*/ 396240 h 1584397"/>
              <a:gd name="connsiteX10" fmla="*/ 749495 w 2235395"/>
              <a:gd name="connsiteY10" fmla="*/ 419100 h 1584397"/>
              <a:gd name="connsiteX11" fmla="*/ 795215 w 2235395"/>
              <a:gd name="connsiteY11" fmla="*/ 449580 h 1584397"/>
              <a:gd name="connsiteX12" fmla="*/ 840935 w 2235395"/>
              <a:gd name="connsiteY12" fmla="*/ 541020 h 1584397"/>
              <a:gd name="connsiteX13" fmla="*/ 848555 w 2235395"/>
              <a:gd name="connsiteY13" fmla="*/ 563880 h 1584397"/>
              <a:gd name="connsiteX14" fmla="*/ 856175 w 2235395"/>
              <a:gd name="connsiteY14" fmla="*/ 586740 h 1584397"/>
              <a:gd name="connsiteX15" fmla="*/ 833315 w 2235395"/>
              <a:gd name="connsiteY15" fmla="*/ 701040 h 1584397"/>
              <a:gd name="connsiteX16" fmla="*/ 802835 w 2235395"/>
              <a:gd name="connsiteY16" fmla="*/ 708660 h 1584397"/>
              <a:gd name="connsiteX17" fmla="*/ 719015 w 2235395"/>
              <a:gd name="connsiteY17" fmla="*/ 731520 h 1584397"/>
              <a:gd name="connsiteX18" fmla="*/ 696155 w 2235395"/>
              <a:gd name="connsiteY18" fmla="*/ 739140 h 1584397"/>
              <a:gd name="connsiteX19" fmla="*/ 650435 w 2235395"/>
              <a:gd name="connsiteY19" fmla="*/ 769620 h 1584397"/>
              <a:gd name="connsiteX20" fmla="*/ 642815 w 2235395"/>
              <a:gd name="connsiteY20" fmla="*/ 868680 h 1584397"/>
              <a:gd name="connsiteX21" fmla="*/ 619955 w 2235395"/>
              <a:gd name="connsiteY21" fmla="*/ 876300 h 1584397"/>
              <a:gd name="connsiteX22" fmla="*/ 589475 w 2235395"/>
              <a:gd name="connsiteY22" fmla="*/ 883920 h 1584397"/>
              <a:gd name="connsiteX23" fmla="*/ 543755 w 2235395"/>
              <a:gd name="connsiteY23" fmla="*/ 899160 h 1584397"/>
              <a:gd name="connsiteX24" fmla="*/ 520895 w 2235395"/>
              <a:gd name="connsiteY24" fmla="*/ 906780 h 1584397"/>
              <a:gd name="connsiteX25" fmla="*/ 498035 w 2235395"/>
              <a:gd name="connsiteY25" fmla="*/ 952500 h 1584397"/>
              <a:gd name="connsiteX26" fmla="*/ 475175 w 2235395"/>
              <a:gd name="connsiteY26" fmla="*/ 967740 h 1584397"/>
              <a:gd name="connsiteX27" fmla="*/ 452315 w 2235395"/>
              <a:gd name="connsiteY27" fmla="*/ 1013460 h 1584397"/>
              <a:gd name="connsiteX28" fmla="*/ 437075 w 2235395"/>
              <a:gd name="connsiteY28" fmla="*/ 1036320 h 1584397"/>
              <a:gd name="connsiteX29" fmla="*/ 429455 w 2235395"/>
              <a:gd name="connsiteY29" fmla="*/ 1074420 h 1584397"/>
              <a:gd name="connsiteX30" fmla="*/ 295868 w 2235395"/>
              <a:gd name="connsiteY30" fmla="*/ 1110778 h 1584397"/>
              <a:gd name="connsiteX31" fmla="*/ 212370 w 2235395"/>
              <a:gd name="connsiteY31" fmla="*/ 1135848 h 1584397"/>
              <a:gd name="connsiteX32" fmla="*/ 124655 w 2235395"/>
              <a:gd name="connsiteY32" fmla="*/ 1120140 h 1584397"/>
              <a:gd name="connsiteX33" fmla="*/ 101795 w 2235395"/>
              <a:gd name="connsiteY33" fmla="*/ 1127760 h 1584397"/>
              <a:gd name="connsiteX34" fmla="*/ 50835 w 2235395"/>
              <a:gd name="connsiteY34" fmla="*/ 1150620 h 1584397"/>
              <a:gd name="connsiteX35" fmla="*/ 90365 w 2235395"/>
              <a:gd name="connsiteY35" fmla="*/ 1212086 h 1584397"/>
              <a:gd name="connsiteX36" fmla="*/ 117988 w 2235395"/>
              <a:gd name="connsiteY36" fmla="*/ 1257806 h 1584397"/>
              <a:gd name="connsiteX37" fmla="*/ 136816 w 2235395"/>
              <a:gd name="connsiteY37" fmla="*/ 1362239 h 1584397"/>
              <a:gd name="connsiteX38" fmla="*/ 80720 w 2235395"/>
              <a:gd name="connsiteY38" fmla="*/ 1387074 h 1584397"/>
              <a:gd name="connsiteX39" fmla="*/ 17975 w 2235395"/>
              <a:gd name="connsiteY39" fmla="*/ 1394460 h 1584397"/>
              <a:gd name="connsiteX40" fmla="*/ 1273 w 2235395"/>
              <a:gd name="connsiteY40" fmla="*/ 1463274 h 1584397"/>
              <a:gd name="connsiteX41" fmla="*/ 48455 w 2235395"/>
              <a:gd name="connsiteY41" fmla="*/ 1463040 h 1584397"/>
              <a:gd name="connsiteX42" fmla="*/ 63695 w 2235395"/>
              <a:gd name="connsiteY42" fmla="*/ 1485900 h 1584397"/>
              <a:gd name="connsiteX43" fmla="*/ 78935 w 2235395"/>
              <a:gd name="connsiteY43" fmla="*/ 1531620 h 1584397"/>
              <a:gd name="connsiteX44" fmla="*/ 101795 w 2235395"/>
              <a:gd name="connsiteY44" fmla="*/ 1546860 h 1584397"/>
              <a:gd name="connsiteX45" fmla="*/ 147515 w 2235395"/>
              <a:gd name="connsiteY45" fmla="*/ 1584206 h 1584397"/>
              <a:gd name="connsiteX46" fmla="*/ 218204 w 2235395"/>
              <a:gd name="connsiteY46" fmla="*/ 1560125 h 1584397"/>
              <a:gd name="connsiteX47" fmla="*/ 231335 w 2235395"/>
              <a:gd name="connsiteY47" fmla="*/ 1531620 h 1584397"/>
              <a:gd name="connsiteX48" fmla="*/ 277055 w 2235395"/>
              <a:gd name="connsiteY48" fmla="*/ 1516380 h 1584397"/>
              <a:gd name="connsiteX49" fmla="*/ 299915 w 2235395"/>
              <a:gd name="connsiteY49" fmla="*/ 1508760 h 1584397"/>
              <a:gd name="connsiteX50" fmla="*/ 360875 w 2235395"/>
              <a:gd name="connsiteY50" fmla="*/ 1515627 h 1584397"/>
              <a:gd name="connsiteX51" fmla="*/ 483075 w 2235395"/>
              <a:gd name="connsiteY51" fmla="*/ 1510701 h 1584397"/>
              <a:gd name="connsiteX52" fmla="*/ 627575 w 2235395"/>
              <a:gd name="connsiteY52" fmla="*/ 1501140 h 1584397"/>
              <a:gd name="connsiteX53" fmla="*/ 650435 w 2235395"/>
              <a:gd name="connsiteY53" fmla="*/ 1508760 h 1584397"/>
              <a:gd name="connsiteX54" fmla="*/ 680915 w 2235395"/>
              <a:gd name="connsiteY54" fmla="*/ 1516380 h 1584397"/>
              <a:gd name="connsiteX55" fmla="*/ 734255 w 2235395"/>
              <a:gd name="connsiteY55" fmla="*/ 1531620 h 1584397"/>
              <a:gd name="connsiteX56" fmla="*/ 821161 w 2235395"/>
              <a:gd name="connsiteY56" fmla="*/ 1526176 h 1584397"/>
              <a:gd name="connsiteX57" fmla="*/ 855213 w 2235395"/>
              <a:gd name="connsiteY57" fmla="*/ 1557124 h 1584397"/>
              <a:gd name="connsiteX58" fmla="*/ 940318 w 2235395"/>
              <a:gd name="connsiteY58" fmla="*/ 1564545 h 1584397"/>
              <a:gd name="connsiteX59" fmla="*/ 1027904 w 2235395"/>
              <a:gd name="connsiteY59" fmla="*/ 1532807 h 1584397"/>
              <a:gd name="connsiteX60" fmla="*/ 1061915 w 2235395"/>
              <a:gd name="connsiteY60" fmla="*/ 1554480 h 1584397"/>
              <a:gd name="connsiteX61" fmla="*/ 1117898 w 2235395"/>
              <a:gd name="connsiteY61" fmla="*/ 1546071 h 1584397"/>
              <a:gd name="connsiteX62" fmla="*/ 1147085 w 2235395"/>
              <a:gd name="connsiteY62" fmla="*/ 1572599 h 1584397"/>
              <a:gd name="connsiteX63" fmla="*/ 1171409 w 2235395"/>
              <a:gd name="connsiteY63" fmla="*/ 1541649 h 1584397"/>
              <a:gd name="connsiteX64" fmla="*/ 1227350 w 2235395"/>
              <a:gd name="connsiteY64" fmla="*/ 1526175 h 1584397"/>
              <a:gd name="connsiteX65" fmla="*/ 1260035 w 2235395"/>
              <a:gd name="connsiteY65" fmla="*/ 1546860 h 1584397"/>
              <a:gd name="connsiteX66" fmla="*/ 1297812 w 2235395"/>
              <a:gd name="connsiteY66" fmla="*/ 1563556 h 1584397"/>
              <a:gd name="connsiteX67" fmla="*/ 1351396 w 2235395"/>
              <a:gd name="connsiteY67" fmla="*/ 1543861 h 1584397"/>
              <a:gd name="connsiteX68" fmla="*/ 1427675 w 2235395"/>
              <a:gd name="connsiteY68" fmla="*/ 1546860 h 1584397"/>
              <a:gd name="connsiteX69" fmla="*/ 1530308 w 2235395"/>
              <a:gd name="connsiteY69" fmla="*/ 1567979 h 1584397"/>
              <a:gd name="connsiteX70" fmla="*/ 1503875 w 2235395"/>
              <a:gd name="connsiteY70" fmla="*/ 1508760 h 1584397"/>
              <a:gd name="connsiteX71" fmla="*/ 1519115 w 2235395"/>
              <a:gd name="connsiteY71" fmla="*/ 1463040 h 1584397"/>
              <a:gd name="connsiteX72" fmla="*/ 1526735 w 2235395"/>
              <a:gd name="connsiteY72" fmla="*/ 1440180 h 1584397"/>
              <a:gd name="connsiteX73" fmla="*/ 1557215 w 2235395"/>
              <a:gd name="connsiteY73" fmla="*/ 1424940 h 1584397"/>
              <a:gd name="connsiteX74" fmla="*/ 1625795 w 2235395"/>
              <a:gd name="connsiteY74" fmla="*/ 1409700 h 1584397"/>
              <a:gd name="connsiteX75" fmla="*/ 1740095 w 2235395"/>
              <a:gd name="connsiteY75" fmla="*/ 1394460 h 1584397"/>
              <a:gd name="connsiteX76" fmla="*/ 1762955 w 2235395"/>
              <a:gd name="connsiteY76" fmla="*/ 1386840 h 1584397"/>
              <a:gd name="connsiteX77" fmla="*/ 1808675 w 2235395"/>
              <a:gd name="connsiteY77" fmla="*/ 1363980 h 1584397"/>
              <a:gd name="connsiteX78" fmla="*/ 1862015 w 2235395"/>
              <a:gd name="connsiteY78" fmla="*/ 1356360 h 1584397"/>
              <a:gd name="connsiteX79" fmla="*/ 1900115 w 2235395"/>
              <a:gd name="connsiteY79" fmla="*/ 1348740 h 1584397"/>
              <a:gd name="connsiteX80" fmla="*/ 1930595 w 2235395"/>
              <a:gd name="connsiteY80" fmla="*/ 1341120 h 1584397"/>
              <a:gd name="connsiteX81" fmla="*/ 1976315 w 2235395"/>
              <a:gd name="connsiteY81" fmla="*/ 1325880 h 1584397"/>
              <a:gd name="connsiteX82" fmla="*/ 2128238 w 2235395"/>
              <a:gd name="connsiteY82" fmla="*/ 1299758 h 1584397"/>
              <a:gd name="connsiteX83" fmla="*/ 2177293 w 2235395"/>
              <a:gd name="connsiteY83" fmla="*/ 1317823 h 1584397"/>
              <a:gd name="connsiteX84" fmla="*/ 2174435 w 2235395"/>
              <a:gd name="connsiteY84" fmla="*/ 1348740 h 1584397"/>
              <a:gd name="connsiteX85" fmla="*/ 2235395 w 2235395"/>
              <a:gd name="connsiteY85" fmla="*/ 1363980 h 1584397"/>
              <a:gd name="connsiteX0" fmla="*/ 757115 w 2235395"/>
              <a:gd name="connsiteY0" fmla="*/ 0 h 1584397"/>
              <a:gd name="connsiteX1" fmla="*/ 719015 w 2235395"/>
              <a:gd name="connsiteY1" fmla="*/ 114300 h 1584397"/>
              <a:gd name="connsiteX2" fmla="*/ 673295 w 2235395"/>
              <a:gd name="connsiteY2" fmla="*/ 144780 h 1584397"/>
              <a:gd name="connsiteX3" fmla="*/ 658055 w 2235395"/>
              <a:gd name="connsiteY3" fmla="*/ 167640 h 1584397"/>
              <a:gd name="connsiteX4" fmla="*/ 680915 w 2235395"/>
              <a:gd name="connsiteY4" fmla="*/ 228600 h 1584397"/>
              <a:gd name="connsiteX5" fmla="*/ 696155 w 2235395"/>
              <a:gd name="connsiteY5" fmla="*/ 274320 h 1584397"/>
              <a:gd name="connsiteX6" fmla="*/ 703775 w 2235395"/>
              <a:gd name="connsiteY6" fmla="*/ 297180 h 1584397"/>
              <a:gd name="connsiteX7" fmla="*/ 711395 w 2235395"/>
              <a:gd name="connsiteY7" fmla="*/ 320040 h 1584397"/>
              <a:gd name="connsiteX8" fmla="*/ 703775 w 2235395"/>
              <a:gd name="connsiteY8" fmla="*/ 350520 h 1584397"/>
              <a:gd name="connsiteX9" fmla="*/ 703775 w 2235395"/>
              <a:gd name="connsiteY9" fmla="*/ 396240 h 1584397"/>
              <a:gd name="connsiteX10" fmla="*/ 749495 w 2235395"/>
              <a:gd name="connsiteY10" fmla="*/ 419100 h 1584397"/>
              <a:gd name="connsiteX11" fmla="*/ 795215 w 2235395"/>
              <a:gd name="connsiteY11" fmla="*/ 449580 h 1584397"/>
              <a:gd name="connsiteX12" fmla="*/ 840935 w 2235395"/>
              <a:gd name="connsiteY12" fmla="*/ 541020 h 1584397"/>
              <a:gd name="connsiteX13" fmla="*/ 848555 w 2235395"/>
              <a:gd name="connsiteY13" fmla="*/ 563880 h 1584397"/>
              <a:gd name="connsiteX14" fmla="*/ 856175 w 2235395"/>
              <a:gd name="connsiteY14" fmla="*/ 586740 h 1584397"/>
              <a:gd name="connsiteX15" fmla="*/ 833315 w 2235395"/>
              <a:gd name="connsiteY15" fmla="*/ 701040 h 1584397"/>
              <a:gd name="connsiteX16" fmla="*/ 802835 w 2235395"/>
              <a:gd name="connsiteY16" fmla="*/ 708660 h 1584397"/>
              <a:gd name="connsiteX17" fmla="*/ 719015 w 2235395"/>
              <a:gd name="connsiteY17" fmla="*/ 731520 h 1584397"/>
              <a:gd name="connsiteX18" fmla="*/ 696155 w 2235395"/>
              <a:gd name="connsiteY18" fmla="*/ 739140 h 1584397"/>
              <a:gd name="connsiteX19" fmla="*/ 650435 w 2235395"/>
              <a:gd name="connsiteY19" fmla="*/ 769620 h 1584397"/>
              <a:gd name="connsiteX20" fmla="*/ 642815 w 2235395"/>
              <a:gd name="connsiteY20" fmla="*/ 868680 h 1584397"/>
              <a:gd name="connsiteX21" fmla="*/ 619955 w 2235395"/>
              <a:gd name="connsiteY21" fmla="*/ 876300 h 1584397"/>
              <a:gd name="connsiteX22" fmla="*/ 589475 w 2235395"/>
              <a:gd name="connsiteY22" fmla="*/ 883920 h 1584397"/>
              <a:gd name="connsiteX23" fmla="*/ 543755 w 2235395"/>
              <a:gd name="connsiteY23" fmla="*/ 899160 h 1584397"/>
              <a:gd name="connsiteX24" fmla="*/ 520895 w 2235395"/>
              <a:gd name="connsiteY24" fmla="*/ 906780 h 1584397"/>
              <a:gd name="connsiteX25" fmla="*/ 498035 w 2235395"/>
              <a:gd name="connsiteY25" fmla="*/ 952500 h 1584397"/>
              <a:gd name="connsiteX26" fmla="*/ 475175 w 2235395"/>
              <a:gd name="connsiteY26" fmla="*/ 967740 h 1584397"/>
              <a:gd name="connsiteX27" fmla="*/ 452315 w 2235395"/>
              <a:gd name="connsiteY27" fmla="*/ 1013460 h 1584397"/>
              <a:gd name="connsiteX28" fmla="*/ 437075 w 2235395"/>
              <a:gd name="connsiteY28" fmla="*/ 1036320 h 1584397"/>
              <a:gd name="connsiteX29" fmla="*/ 329732 w 2235395"/>
              <a:gd name="connsiteY29" fmla="*/ 1074420 h 1584397"/>
              <a:gd name="connsiteX30" fmla="*/ 295868 w 2235395"/>
              <a:gd name="connsiteY30" fmla="*/ 1110778 h 1584397"/>
              <a:gd name="connsiteX31" fmla="*/ 212370 w 2235395"/>
              <a:gd name="connsiteY31" fmla="*/ 1135848 h 1584397"/>
              <a:gd name="connsiteX32" fmla="*/ 124655 w 2235395"/>
              <a:gd name="connsiteY32" fmla="*/ 1120140 h 1584397"/>
              <a:gd name="connsiteX33" fmla="*/ 101795 w 2235395"/>
              <a:gd name="connsiteY33" fmla="*/ 1127760 h 1584397"/>
              <a:gd name="connsiteX34" fmla="*/ 50835 w 2235395"/>
              <a:gd name="connsiteY34" fmla="*/ 1150620 h 1584397"/>
              <a:gd name="connsiteX35" fmla="*/ 90365 w 2235395"/>
              <a:gd name="connsiteY35" fmla="*/ 1212086 h 1584397"/>
              <a:gd name="connsiteX36" fmla="*/ 117988 w 2235395"/>
              <a:gd name="connsiteY36" fmla="*/ 1257806 h 1584397"/>
              <a:gd name="connsiteX37" fmla="*/ 136816 w 2235395"/>
              <a:gd name="connsiteY37" fmla="*/ 1362239 h 1584397"/>
              <a:gd name="connsiteX38" fmla="*/ 80720 w 2235395"/>
              <a:gd name="connsiteY38" fmla="*/ 1387074 h 1584397"/>
              <a:gd name="connsiteX39" fmla="*/ 17975 w 2235395"/>
              <a:gd name="connsiteY39" fmla="*/ 1394460 h 1584397"/>
              <a:gd name="connsiteX40" fmla="*/ 1273 w 2235395"/>
              <a:gd name="connsiteY40" fmla="*/ 1463274 h 1584397"/>
              <a:gd name="connsiteX41" fmla="*/ 48455 w 2235395"/>
              <a:gd name="connsiteY41" fmla="*/ 1463040 h 1584397"/>
              <a:gd name="connsiteX42" fmla="*/ 63695 w 2235395"/>
              <a:gd name="connsiteY42" fmla="*/ 1485900 h 1584397"/>
              <a:gd name="connsiteX43" fmla="*/ 78935 w 2235395"/>
              <a:gd name="connsiteY43" fmla="*/ 1531620 h 1584397"/>
              <a:gd name="connsiteX44" fmla="*/ 101795 w 2235395"/>
              <a:gd name="connsiteY44" fmla="*/ 1546860 h 1584397"/>
              <a:gd name="connsiteX45" fmla="*/ 147515 w 2235395"/>
              <a:gd name="connsiteY45" fmla="*/ 1584206 h 1584397"/>
              <a:gd name="connsiteX46" fmla="*/ 218204 w 2235395"/>
              <a:gd name="connsiteY46" fmla="*/ 1560125 h 1584397"/>
              <a:gd name="connsiteX47" fmla="*/ 231335 w 2235395"/>
              <a:gd name="connsiteY47" fmla="*/ 1531620 h 1584397"/>
              <a:gd name="connsiteX48" fmla="*/ 277055 w 2235395"/>
              <a:gd name="connsiteY48" fmla="*/ 1516380 h 1584397"/>
              <a:gd name="connsiteX49" fmla="*/ 299915 w 2235395"/>
              <a:gd name="connsiteY49" fmla="*/ 1508760 h 1584397"/>
              <a:gd name="connsiteX50" fmla="*/ 360875 w 2235395"/>
              <a:gd name="connsiteY50" fmla="*/ 1515627 h 1584397"/>
              <a:gd name="connsiteX51" fmla="*/ 483075 w 2235395"/>
              <a:gd name="connsiteY51" fmla="*/ 1510701 h 1584397"/>
              <a:gd name="connsiteX52" fmla="*/ 627575 w 2235395"/>
              <a:gd name="connsiteY52" fmla="*/ 1501140 h 1584397"/>
              <a:gd name="connsiteX53" fmla="*/ 650435 w 2235395"/>
              <a:gd name="connsiteY53" fmla="*/ 1508760 h 1584397"/>
              <a:gd name="connsiteX54" fmla="*/ 680915 w 2235395"/>
              <a:gd name="connsiteY54" fmla="*/ 1516380 h 1584397"/>
              <a:gd name="connsiteX55" fmla="*/ 734255 w 2235395"/>
              <a:gd name="connsiteY55" fmla="*/ 1531620 h 1584397"/>
              <a:gd name="connsiteX56" fmla="*/ 821161 w 2235395"/>
              <a:gd name="connsiteY56" fmla="*/ 1526176 h 1584397"/>
              <a:gd name="connsiteX57" fmla="*/ 855213 w 2235395"/>
              <a:gd name="connsiteY57" fmla="*/ 1557124 h 1584397"/>
              <a:gd name="connsiteX58" fmla="*/ 940318 w 2235395"/>
              <a:gd name="connsiteY58" fmla="*/ 1564545 h 1584397"/>
              <a:gd name="connsiteX59" fmla="*/ 1027904 w 2235395"/>
              <a:gd name="connsiteY59" fmla="*/ 1532807 h 1584397"/>
              <a:gd name="connsiteX60" fmla="*/ 1061915 w 2235395"/>
              <a:gd name="connsiteY60" fmla="*/ 1554480 h 1584397"/>
              <a:gd name="connsiteX61" fmla="*/ 1117898 w 2235395"/>
              <a:gd name="connsiteY61" fmla="*/ 1546071 h 1584397"/>
              <a:gd name="connsiteX62" fmla="*/ 1147085 w 2235395"/>
              <a:gd name="connsiteY62" fmla="*/ 1572599 h 1584397"/>
              <a:gd name="connsiteX63" fmla="*/ 1171409 w 2235395"/>
              <a:gd name="connsiteY63" fmla="*/ 1541649 h 1584397"/>
              <a:gd name="connsiteX64" fmla="*/ 1227350 w 2235395"/>
              <a:gd name="connsiteY64" fmla="*/ 1526175 h 1584397"/>
              <a:gd name="connsiteX65" fmla="*/ 1260035 w 2235395"/>
              <a:gd name="connsiteY65" fmla="*/ 1546860 h 1584397"/>
              <a:gd name="connsiteX66" fmla="*/ 1297812 w 2235395"/>
              <a:gd name="connsiteY66" fmla="*/ 1563556 h 1584397"/>
              <a:gd name="connsiteX67" fmla="*/ 1351396 w 2235395"/>
              <a:gd name="connsiteY67" fmla="*/ 1543861 h 1584397"/>
              <a:gd name="connsiteX68" fmla="*/ 1427675 w 2235395"/>
              <a:gd name="connsiteY68" fmla="*/ 1546860 h 1584397"/>
              <a:gd name="connsiteX69" fmla="*/ 1530308 w 2235395"/>
              <a:gd name="connsiteY69" fmla="*/ 1567979 h 1584397"/>
              <a:gd name="connsiteX70" fmla="*/ 1503875 w 2235395"/>
              <a:gd name="connsiteY70" fmla="*/ 1508760 h 1584397"/>
              <a:gd name="connsiteX71" fmla="*/ 1519115 w 2235395"/>
              <a:gd name="connsiteY71" fmla="*/ 1463040 h 1584397"/>
              <a:gd name="connsiteX72" fmla="*/ 1526735 w 2235395"/>
              <a:gd name="connsiteY72" fmla="*/ 1440180 h 1584397"/>
              <a:gd name="connsiteX73" fmla="*/ 1557215 w 2235395"/>
              <a:gd name="connsiteY73" fmla="*/ 1424940 h 1584397"/>
              <a:gd name="connsiteX74" fmla="*/ 1625795 w 2235395"/>
              <a:gd name="connsiteY74" fmla="*/ 1409700 h 1584397"/>
              <a:gd name="connsiteX75" fmla="*/ 1740095 w 2235395"/>
              <a:gd name="connsiteY75" fmla="*/ 1394460 h 1584397"/>
              <a:gd name="connsiteX76" fmla="*/ 1762955 w 2235395"/>
              <a:gd name="connsiteY76" fmla="*/ 1386840 h 1584397"/>
              <a:gd name="connsiteX77" fmla="*/ 1808675 w 2235395"/>
              <a:gd name="connsiteY77" fmla="*/ 1363980 h 1584397"/>
              <a:gd name="connsiteX78" fmla="*/ 1862015 w 2235395"/>
              <a:gd name="connsiteY78" fmla="*/ 1356360 h 1584397"/>
              <a:gd name="connsiteX79" fmla="*/ 1900115 w 2235395"/>
              <a:gd name="connsiteY79" fmla="*/ 1348740 h 1584397"/>
              <a:gd name="connsiteX80" fmla="*/ 1930595 w 2235395"/>
              <a:gd name="connsiteY80" fmla="*/ 1341120 h 1584397"/>
              <a:gd name="connsiteX81" fmla="*/ 1976315 w 2235395"/>
              <a:gd name="connsiteY81" fmla="*/ 1325880 h 1584397"/>
              <a:gd name="connsiteX82" fmla="*/ 2128238 w 2235395"/>
              <a:gd name="connsiteY82" fmla="*/ 1299758 h 1584397"/>
              <a:gd name="connsiteX83" fmla="*/ 2177293 w 2235395"/>
              <a:gd name="connsiteY83" fmla="*/ 1317823 h 1584397"/>
              <a:gd name="connsiteX84" fmla="*/ 2174435 w 2235395"/>
              <a:gd name="connsiteY84" fmla="*/ 1348740 h 1584397"/>
              <a:gd name="connsiteX85" fmla="*/ 2235395 w 2235395"/>
              <a:gd name="connsiteY85" fmla="*/ 1363980 h 158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235395" h="1584397">
                <a:moveTo>
                  <a:pt x="757115" y="0"/>
                </a:moveTo>
                <a:cubicBezTo>
                  <a:pt x="752902" y="37917"/>
                  <a:pt x="757930" y="88357"/>
                  <a:pt x="719015" y="114300"/>
                </a:cubicBezTo>
                <a:lnTo>
                  <a:pt x="673295" y="144780"/>
                </a:lnTo>
                <a:cubicBezTo>
                  <a:pt x="668215" y="152400"/>
                  <a:pt x="659191" y="158553"/>
                  <a:pt x="658055" y="167640"/>
                </a:cubicBezTo>
                <a:cubicBezTo>
                  <a:pt x="653208" y="206414"/>
                  <a:pt x="668576" y="200837"/>
                  <a:pt x="680915" y="228600"/>
                </a:cubicBezTo>
                <a:cubicBezTo>
                  <a:pt x="687439" y="243280"/>
                  <a:pt x="691075" y="259080"/>
                  <a:pt x="696155" y="274320"/>
                </a:cubicBezTo>
                <a:lnTo>
                  <a:pt x="703775" y="297180"/>
                </a:lnTo>
                <a:lnTo>
                  <a:pt x="711395" y="320040"/>
                </a:lnTo>
                <a:cubicBezTo>
                  <a:pt x="708855" y="330200"/>
                  <a:pt x="706652" y="340450"/>
                  <a:pt x="703775" y="350520"/>
                </a:cubicBezTo>
                <a:cubicBezTo>
                  <a:pt x="698428" y="369236"/>
                  <a:pt x="688802" y="377524"/>
                  <a:pt x="703775" y="396240"/>
                </a:cubicBezTo>
                <a:cubicBezTo>
                  <a:pt x="720012" y="416537"/>
                  <a:pt x="729617" y="408057"/>
                  <a:pt x="749495" y="419100"/>
                </a:cubicBezTo>
                <a:cubicBezTo>
                  <a:pt x="765506" y="427995"/>
                  <a:pt x="795215" y="449580"/>
                  <a:pt x="795215" y="449580"/>
                </a:cubicBezTo>
                <a:cubicBezTo>
                  <a:pt x="834606" y="508666"/>
                  <a:pt x="819903" y="477924"/>
                  <a:pt x="840935" y="541020"/>
                </a:cubicBezTo>
                <a:lnTo>
                  <a:pt x="848555" y="563880"/>
                </a:lnTo>
                <a:lnTo>
                  <a:pt x="856175" y="586740"/>
                </a:lnTo>
                <a:cubicBezTo>
                  <a:pt x="855703" y="592401"/>
                  <a:pt x="863153" y="681148"/>
                  <a:pt x="833315" y="701040"/>
                </a:cubicBezTo>
                <a:cubicBezTo>
                  <a:pt x="824601" y="706849"/>
                  <a:pt x="813058" y="706388"/>
                  <a:pt x="802835" y="708660"/>
                </a:cubicBezTo>
                <a:cubicBezTo>
                  <a:pt x="738212" y="723021"/>
                  <a:pt x="790381" y="707731"/>
                  <a:pt x="719015" y="731520"/>
                </a:cubicBezTo>
                <a:cubicBezTo>
                  <a:pt x="711395" y="734060"/>
                  <a:pt x="702838" y="734685"/>
                  <a:pt x="696155" y="739140"/>
                </a:cubicBezTo>
                <a:lnTo>
                  <a:pt x="650435" y="769620"/>
                </a:lnTo>
                <a:cubicBezTo>
                  <a:pt x="647895" y="802640"/>
                  <a:pt x="651913" y="836837"/>
                  <a:pt x="642815" y="868680"/>
                </a:cubicBezTo>
                <a:cubicBezTo>
                  <a:pt x="640608" y="876403"/>
                  <a:pt x="627678" y="874093"/>
                  <a:pt x="619955" y="876300"/>
                </a:cubicBezTo>
                <a:cubicBezTo>
                  <a:pt x="609885" y="879177"/>
                  <a:pt x="599506" y="880911"/>
                  <a:pt x="589475" y="883920"/>
                </a:cubicBezTo>
                <a:cubicBezTo>
                  <a:pt x="574088" y="888536"/>
                  <a:pt x="558995" y="894080"/>
                  <a:pt x="543755" y="899160"/>
                </a:cubicBezTo>
                <a:lnTo>
                  <a:pt x="520895" y="906780"/>
                </a:lnTo>
                <a:cubicBezTo>
                  <a:pt x="514697" y="925373"/>
                  <a:pt x="512807" y="937728"/>
                  <a:pt x="498035" y="952500"/>
                </a:cubicBezTo>
                <a:cubicBezTo>
                  <a:pt x="491559" y="958976"/>
                  <a:pt x="482795" y="962660"/>
                  <a:pt x="475175" y="967740"/>
                </a:cubicBezTo>
                <a:cubicBezTo>
                  <a:pt x="431499" y="1033254"/>
                  <a:pt x="483863" y="950364"/>
                  <a:pt x="452315" y="1013460"/>
                </a:cubicBezTo>
                <a:cubicBezTo>
                  <a:pt x="448219" y="1021651"/>
                  <a:pt x="442155" y="1028700"/>
                  <a:pt x="437075" y="1036320"/>
                </a:cubicBezTo>
                <a:cubicBezTo>
                  <a:pt x="434535" y="1049020"/>
                  <a:pt x="353267" y="1062010"/>
                  <a:pt x="329732" y="1074420"/>
                </a:cubicBezTo>
                <a:cubicBezTo>
                  <a:pt x="306197" y="1086830"/>
                  <a:pt x="315428" y="1100540"/>
                  <a:pt x="295868" y="1110778"/>
                </a:cubicBezTo>
                <a:cubicBezTo>
                  <a:pt x="276308" y="1121016"/>
                  <a:pt x="240905" y="1134288"/>
                  <a:pt x="212370" y="1135848"/>
                </a:cubicBezTo>
                <a:cubicBezTo>
                  <a:pt x="183835" y="1137408"/>
                  <a:pt x="143084" y="1121488"/>
                  <a:pt x="124655" y="1120140"/>
                </a:cubicBezTo>
                <a:cubicBezTo>
                  <a:pt x="106226" y="1118792"/>
                  <a:pt x="109415" y="1125220"/>
                  <a:pt x="101795" y="1127760"/>
                </a:cubicBezTo>
                <a:cubicBezTo>
                  <a:pt x="96715" y="1135380"/>
                  <a:pt x="52740" y="1136566"/>
                  <a:pt x="50835" y="1150620"/>
                </a:cubicBezTo>
                <a:cubicBezTo>
                  <a:pt x="48930" y="1164674"/>
                  <a:pt x="79173" y="1194222"/>
                  <a:pt x="90365" y="1212086"/>
                </a:cubicBezTo>
                <a:cubicBezTo>
                  <a:pt x="101557" y="1229950"/>
                  <a:pt x="74312" y="1192292"/>
                  <a:pt x="117988" y="1257806"/>
                </a:cubicBezTo>
                <a:cubicBezTo>
                  <a:pt x="115448" y="1288286"/>
                  <a:pt x="143027" y="1340694"/>
                  <a:pt x="136816" y="1362239"/>
                </a:cubicBezTo>
                <a:cubicBezTo>
                  <a:pt x="130605" y="1383784"/>
                  <a:pt x="100527" y="1381704"/>
                  <a:pt x="80720" y="1387074"/>
                </a:cubicBezTo>
                <a:cubicBezTo>
                  <a:pt x="60913" y="1392444"/>
                  <a:pt x="47518" y="1374765"/>
                  <a:pt x="17975" y="1394460"/>
                </a:cubicBezTo>
                <a:cubicBezTo>
                  <a:pt x="20515" y="1412240"/>
                  <a:pt x="-6021" y="1446861"/>
                  <a:pt x="1273" y="1463274"/>
                </a:cubicBezTo>
                <a:cubicBezTo>
                  <a:pt x="4992" y="1471643"/>
                  <a:pt x="38051" y="1459269"/>
                  <a:pt x="48455" y="1463040"/>
                </a:cubicBezTo>
                <a:cubicBezTo>
                  <a:pt x="58859" y="1466811"/>
                  <a:pt x="59976" y="1477531"/>
                  <a:pt x="63695" y="1485900"/>
                </a:cubicBezTo>
                <a:cubicBezTo>
                  <a:pt x="70219" y="1500580"/>
                  <a:pt x="65569" y="1522709"/>
                  <a:pt x="78935" y="1531620"/>
                </a:cubicBezTo>
                <a:cubicBezTo>
                  <a:pt x="86555" y="1536700"/>
                  <a:pt x="90365" y="1538096"/>
                  <a:pt x="101795" y="1546860"/>
                </a:cubicBezTo>
                <a:cubicBezTo>
                  <a:pt x="113225" y="1555624"/>
                  <a:pt x="128114" y="1581995"/>
                  <a:pt x="147515" y="1584206"/>
                </a:cubicBezTo>
                <a:cubicBezTo>
                  <a:pt x="166917" y="1586417"/>
                  <a:pt x="204234" y="1568889"/>
                  <a:pt x="218204" y="1560125"/>
                </a:cubicBezTo>
                <a:cubicBezTo>
                  <a:pt x="232174" y="1551361"/>
                  <a:pt x="221527" y="1538911"/>
                  <a:pt x="231335" y="1531620"/>
                </a:cubicBezTo>
                <a:cubicBezTo>
                  <a:pt x="241143" y="1524329"/>
                  <a:pt x="261815" y="1521460"/>
                  <a:pt x="277055" y="1516380"/>
                </a:cubicBezTo>
                <a:cubicBezTo>
                  <a:pt x="284675" y="1513840"/>
                  <a:pt x="285945" y="1508885"/>
                  <a:pt x="299915" y="1508760"/>
                </a:cubicBezTo>
                <a:cubicBezTo>
                  <a:pt x="313885" y="1508635"/>
                  <a:pt x="330348" y="1515304"/>
                  <a:pt x="360875" y="1515627"/>
                </a:cubicBezTo>
                <a:cubicBezTo>
                  <a:pt x="391402" y="1515951"/>
                  <a:pt x="438625" y="1509431"/>
                  <a:pt x="483075" y="1510701"/>
                </a:cubicBezTo>
                <a:cubicBezTo>
                  <a:pt x="527525" y="1511971"/>
                  <a:pt x="599682" y="1501463"/>
                  <a:pt x="627575" y="1501140"/>
                </a:cubicBezTo>
                <a:cubicBezTo>
                  <a:pt x="655468" y="1500817"/>
                  <a:pt x="642712" y="1506553"/>
                  <a:pt x="650435" y="1508760"/>
                </a:cubicBezTo>
                <a:cubicBezTo>
                  <a:pt x="660505" y="1511637"/>
                  <a:pt x="670845" y="1513503"/>
                  <a:pt x="680915" y="1516380"/>
                </a:cubicBezTo>
                <a:cubicBezTo>
                  <a:pt x="701485" y="1522257"/>
                  <a:pt x="710881" y="1529987"/>
                  <a:pt x="734255" y="1531620"/>
                </a:cubicBezTo>
                <a:cubicBezTo>
                  <a:pt x="757629" y="1533253"/>
                  <a:pt x="796137" y="1523399"/>
                  <a:pt x="821161" y="1526176"/>
                </a:cubicBezTo>
                <a:cubicBezTo>
                  <a:pt x="846185" y="1528953"/>
                  <a:pt x="835354" y="1550729"/>
                  <a:pt x="855213" y="1557124"/>
                </a:cubicBezTo>
                <a:cubicBezTo>
                  <a:pt x="875072" y="1563519"/>
                  <a:pt x="916401" y="1567124"/>
                  <a:pt x="940318" y="1564545"/>
                </a:cubicBezTo>
                <a:cubicBezTo>
                  <a:pt x="966270" y="1563545"/>
                  <a:pt x="1001952" y="1533807"/>
                  <a:pt x="1027904" y="1532807"/>
                </a:cubicBezTo>
                <a:lnTo>
                  <a:pt x="1061915" y="1554480"/>
                </a:lnTo>
                <a:cubicBezTo>
                  <a:pt x="1087863" y="1556928"/>
                  <a:pt x="1103703" y="1543051"/>
                  <a:pt x="1117898" y="1546071"/>
                </a:cubicBezTo>
                <a:cubicBezTo>
                  <a:pt x="1132093" y="1549091"/>
                  <a:pt x="1135734" y="1571862"/>
                  <a:pt x="1147085" y="1572599"/>
                </a:cubicBezTo>
                <a:cubicBezTo>
                  <a:pt x="1158436" y="1573336"/>
                  <a:pt x="1158032" y="1549386"/>
                  <a:pt x="1171409" y="1541649"/>
                </a:cubicBezTo>
                <a:cubicBezTo>
                  <a:pt x="1184787" y="1533912"/>
                  <a:pt x="1215011" y="1526780"/>
                  <a:pt x="1227350" y="1526175"/>
                </a:cubicBezTo>
                <a:cubicBezTo>
                  <a:pt x="1239689" y="1525570"/>
                  <a:pt x="1248291" y="1540630"/>
                  <a:pt x="1260035" y="1546860"/>
                </a:cubicBezTo>
                <a:cubicBezTo>
                  <a:pt x="1271779" y="1553090"/>
                  <a:pt x="1282585" y="1564056"/>
                  <a:pt x="1297812" y="1563556"/>
                </a:cubicBezTo>
                <a:cubicBezTo>
                  <a:pt x="1313039" y="1563056"/>
                  <a:pt x="1329752" y="1546644"/>
                  <a:pt x="1351396" y="1543861"/>
                </a:cubicBezTo>
                <a:cubicBezTo>
                  <a:pt x="1373040" y="1541078"/>
                  <a:pt x="1401505" y="1544314"/>
                  <a:pt x="1427675" y="1546860"/>
                </a:cubicBezTo>
                <a:cubicBezTo>
                  <a:pt x="1450535" y="1544320"/>
                  <a:pt x="1509736" y="1578265"/>
                  <a:pt x="1530308" y="1567979"/>
                </a:cubicBezTo>
                <a:cubicBezTo>
                  <a:pt x="1539675" y="1563295"/>
                  <a:pt x="1505740" y="1526250"/>
                  <a:pt x="1503875" y="1508760"/>
                </a:cubicBezTo>
                <a:cubicBezTo>
                  <a:pt x="1502010" y="1491270"/>
                  <a:pt x="1514035" y="1478280"/>
                  <a:pt x="1519115" y="1463040"/>
                </a:cubicBezTo>
                <a:cubicBezTo>
                  <a:pt x="1521655" y="1455420"/>
                  <a:pt x="1519551" y="1443772"/>
                  <a:pt x="1526735" y="1440180"/>
                </a:cubicBezTo>
                <a:cubicBezTo>
                  <a:pt x="1536895" y="1435100"/>
                  <a:pt x="1546579" y="1428928"/>
                  <a:pt x="1557215" y="1424940"/>
                </a:cubicBezTo>
                <a:cubicBezTo>
                  <a:pt x="1570730" y="1419872"/>
                  <a:pt x="1613945" y="1412333"/>
                  <a:pt x="1625795" y="1409700"/>
                </a:cubicBezTo>
                <a:cubicBezTo>
                  <a:pt x="1695698" y="1394166"/>
                  <a:pt x="1613149" y="1406001"/>
                  <a:pt x="1740095" y="1394460"/>
                </a:cubicBezTo>
                <a:cubicBezTo>
                  <a:pt x="1747715" y="1391920"/>
                  <a:pt x="1755771" y="1390432"/>
                  <a:pt x="1762955" y="1386840"/>
                </a:cubicBezTo>
                <a:cubicBezTo>
                  <a:pt x="1792924" y="1371855"/>
                  <a:pt x="1776753" y="1370364"/>
                  <a:pt x="1808675" y="1363980"/>
                </a:cubicBezTo>
                <a:cubicBezTo>
                  <a:pt x="1826287" y="1360458"/>
                  <a:pt x="1844299" y="1359313"/>
                  <a:pt x="1862015" y="1356360"/>
                </a:cubicBezTo>
                <a:cubicBezTo>
                  <a:pt x="1874790" y="1354231"/>
                  <a:pt x="1887472" y="1351550"/>
                  <a:pt x="1900115" y="1348740"/>
                </a:cubicBezTo>
                <a:cubicBezTo>
                  <a:pt x="1910338" y="1346468"/>
                  <a:pt x="1920564" y="1344129"/>
                  <a:pt x="1930595" y="1341120"/>
                </a:cubicBezTo>
                <a:cubicBezTo>
                  <a:pt x="1945982" y="1336504"/>
                  <a:pt x="1943375" y="1332774"/>
                  <a:pt x="1976315" y="1325880"/>
                </a:cubicBezTo>
                <a:cubicBezTo>
                  <a:pt x="2009256" y="1318986"/>
                  <a:pt x="2094742" y="1301101"/>
                  <a:pt x="2128238" y="1299758"/>
                </a:cubicBezTo>
                <a:cubicBezTo>
                  <a:pt x="2161734" y="1298415"/>
                  <a:pt x="2177214" y="1309659"/>
                  <a:pt x="2177293" y="1317823"/>
                </a:cubicBezTo>
                <a:cubicBezTo>
                  <a:pt x="2184992" y="1325987"/>
                  <a:pt x="2164751" y="1341047"/>
                  <a:pt x="2174435" y="1348740"/>
                </a:cubicBezTo>
                <a:cubicBezTo>
                  <a:pt x="2184119" y="1356433"/>
                  <a:pt x="2212625" y="1352595"/>
                  <a:pt x="2235395" y="1363980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11" tIns="49400" rIns="98811" bIns="49400" rtlCol="0" anchor="ctr"/>
          <a:lstStyle/>
          <a:p>
            <a:pPr algn="ctr" defTabSz="987743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37" name="Полилиния 136"/>
          <p:cNvSpPr/>
          <p:nvPr/>
        </p:nvSpPr>
        <p:spPr>
          <a:xfrm>
            <a:off x="8991800" y="3502386"/>
            <a:ext cx="402783" cy="336478"/>
          </a:xfrm>
          <a:custGeom>
            <a:avLst/>
            <a:gdLst>
              <a:gd name="connsiteX0" fmla="*/ 228600 w 411480"/>
              <a:gd name="connsiteY0" fmla="*/ 0 h 312420"/>
              <a:gd name="connsiteX1" fmla="*/ 205740 w 411480"/>
              <a:gd name="connsiteY1" fmla="*/ 38100 h 312420"/>
              <a:gd name="connsiteX2" fmla="*/ 182880 w 411480"/>
              <a:gd name="connsiteY2" fmla="*/ 45720 h 312420"/>
              <a:gd name="connsiteX3" fmla="*/ 152400 w 411480"/>
              <a:gd name="connsiteY3" fmla="*/ 53340 h 312420"/>
              <a:gd name="connsiteX4" fmla="*/ 114300 w 411480"/>
              <a:gd name="connsiteY4" fmla="*/ 60960 h 312420"/>
              <a:gd name="connsiteX5" fmla="*/ 68580 w 411480"/>
              <a:gd name="connsiteY5" fmla="*/ 76200 h 312420"/>
              <a:gd name="connsiteX6" fmla="*/ 45720 w 411480"/>
              <a:gd name="connsiteY6" fmla="*/ 83820 h 312420"/>
              <a:gd name="connsiteX7" fmla="*/ 30480 w 411480"/>
              <a:gd name="connsiteY7" fmla="*/ 106680 h 312420"/>
              <a:gd name="connsiteX8" fmla="*/ 7620 w 411480"/>
              <a:gd name="connsiteY8" fmla="*/ 121920 h 312420"/>
              <a:gd name="connsiteX9" fmla="*/ 0 w 411480"/>
              <a:gd name="connsiteY9" fmla="*/ 144780 h 312420"/>
              <a:gd name="connsiteX10" fmla="*/ 22860 w 411480"/>
              <a:gd name="connsiteY10" fmla="*/ 160020 h 312420"/>
              <a:gd name="connsiteX11" fmla="*/ 160020 w 411480"/>
              <a:gd name="connsiteY11" fmla="*/ 175260 h 312420"/>
              <a:gd name="connsiteX12" fmla="*/ 251460 w 411480"/>
              <a:gd name="connsiteY12" fmla="*/ 190500 h 312420"/>
              <a:gd name="connsiteX13" fmla="*/ 281940 w 411480"/>
              <a:gd name="connsiteY13" fmla="*/ 205740 h 312420"/>
              <a:gd name="connsiteX14" fmla="*/ 304800 w 411480"/>
              <a:gd name="connsiteY14" fmla="*/ 213360 h 312420"/>
              <a:gd name="connsiteX15" fmla="*/ 320040 w 411480"/>
              <a:gd name="connsiteY15" fmla="*/ 236220 h 312420"/>
              <a:gd name="connsiteX16" fmla="*/ 335280 w 411480"/>
              <a:gd name="connsiteY16" fmla="*/ 281940 h 312420"/>
              <a:gd name="connsiteX17" fmla="*/ 381000 w 411480"/>
              <a:gd name="connsiteY17" fmla="*/ 297180 h 312420"/>
              <a:gd name="connsiteX18" fmla="*/ 411480 w 411480"/>
              <a:gd name="connsiteY18" fmla="*/ 312420 h 3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1480" h="312420">
                <a:moveTo>
                  <a:pt x="228600" y="0"/>
                </a:moveTo>
                <a:cubicBezTo>
                  <a:pt x="220980" y="12700"/>
                  <a:pt x="216213" y="27627"/>
                  <a:pt x="205740" y="38100"/>
                </a:cubicBezTo>
                <a:cubicBezTo>
                  <a:pt x="200060" y="43780"/>
                  <a:pt x="190603" y="43513"/>
                  <a:pt x="182880" y="45720"/>
                </a:cubicBezTo>
                <a:cubicBezTo>
                  <a:pt x="172810" y="48597"/>
                  <a:pt x="162623" y="51068"/>
                  <a:pt x="152400" y="53340"/>
                </a:cubicBezTo>
                <a:cubicBezTo>
                  <a:pt x="139757" y="56150"/>
                  <a:pt x="126795" y="57552"/>
                  <a:pt x="114300" y="60960"/>
                </a:cubicBezTo>
                <a:cubicBezTo>
                  <a:pt x="98802" y="65187"/>
                  <a:pt x="83820" y="71120"/>
                  <a:pt x="68580" y="76200"/>
                </a:cubicBezTo>
                <a:lnTo>
                  <a:pt x="45720" y="83820"/>
                </a:lnTo>
                <a:cubicBezTo>
                  <a:pt x="40640" y="91440"/>
                  <a:pt x="36956" y="100204"/>
                  <a:pt x="30480" y="106680"/>
                </a:cubicBezTo>
                <a:cubicBezTo>
                  <a:pt x="24004" y="113156"/>
                  <a:pt x="13341" y="114769"/>
                  <a:pt x="7620" y="121920"/>
                </a:cubicBezTo>
                <a:cubicBezTo>
                  <a:pt x="2602" y="128192"/>
                  <a:pt x="2540" y="137160"/>
                  <a:pt x="0" y="144780"/>
                </a:cubicBezTo>
                <a:cubicBezTo>
                  <a:pt x="7620" y="149860"/>
                  <a:pt x="14669" y="155924"/>
                  <a:pt x="22860" y="160020"/>
                </a:cubicBezTo>
                <a:cubicBezTo>
                  <a:pt x="59220" y="178200"/>
                  <a:pt x="145739" y="174308"/>
                  <a:pt x="160020" y="175260"/>
                </a:cubicBezTo>
                <a:cubicBezTo>
                  <a:pt x="172101" y="176986"/>
                  <a:pt x="234746" y="184929"/>
                  <a:pt x="251460" y="190500"/>
                </a:cubicBezTo>
                <a:cubicBezTo>
                  <a:pt x="262236" y="194092"/>
                  <a:pt x="271499" y="201265"/>
                  <a:pt x="281940" y="205740"/>
                </a:cubicBezTo>
                <a:cubicBezTo>
                  <a:pt x="289323" y="208904"/>
                  <a:pt x="297180" y="210820"/>
                  <a:pt x="304800" y="213360"/>
                </a:cubicBezTo>
                <a:cubicBezTo>
                  <a:pt x="309880" y="220980"/>
                  <a:pt x="316321" y="227851"/>
                  <a:pt x="320040" y="236220"/>
                </a:cubicBezTo>
                <a:cubicBezTo>
                  <a:pt x="326564" y="250900"/>
                  <a:pt x="320040" y="276860"/>
                  <a:pt x="335280" y="281940"/>
                </a:cubicBezTo>
                <a:lnTo>
                  <a:pt x="381000" y="297180"/>
                </a:lnTo>
                <a:cubicBezTo>
                  <a:pt x="407268" y="305936"/>
                  <a:pt x="398180" y="299120"/>
                  <a:pt x="411480" y="312420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11" tIns="49400" rIns="98811" bIns="49400" rtlCol="0" anchor="ctr"/>
          <a:lstStyle/>
          <a:p>
            <a:pPr algn="ctr" defTabSz="987743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1" name="Полилиния 140"/>
          <p:cNvSpPr/>
          <p:nvPr/>
        </p:nvSpPr>
        <p:spPr>
          <a:xfrm rot="761791">
            <a:off x="9215568" y="3455884"/>
            <a:ext cx="149179" cy="49240"/>
          </a:xfrm>
          <a:custGeom>
            <a:avLst/>
            <a:gdLst>
              <a:gd name="connsiteX0" fmla="*/ 0 w 152400"/>
              <a:gd name="connsiteY0" fmla="*/ 45720 h 45720"/>
              <a:gd name="connsiteX1" fmla="*/ 60960 w 152400"/>
              <a:gd name="connsiteY1" fmla="*/ 22860 h 45720"/>
              <a:gd name="connsiteX2" fmla="*/ 106680 w 152400"/>
              <a:gd name="connsiteY2" fmla="*/ 15240 h 45720"/>
              <a:gd name="connsiteX3" fmla="*/ 152400 w 152400"/>
              <a:gd name="connsiteY3" fmla="*/ 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45720">
                <a:moveTo>
                  <a:pt x="0" y="45720"/>
                </a:moveTo>
                <a:cubicBezTo>
                  <a:pt x="7416" y="42754"/>
                  <a:pt x="47521" y="25846"/>
                  <a:pt x="60960" y="22860"/>
                </a:cubicBezTo>
                <a:cubicBezTo>
                  <a:pt x="76042" y="19508"/>
                  <a:pt x="91691" y="18987"/>
                  <a:pt x="106680" y="15240"/>
                </a:cubicBezTo>
                <a:cubicBezTo>
                  <a:pt x="122265" y="11344"/>
                  <a:pt x="152400" y="0"/>
                  <a:pt x="1524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11" tIns="49400" rIns="98811" bIns="49400" rtlCol="0" anchor="ctr"/>
          <a:lstStyle/>
          <a:p>
            <a:pPr algn="ctr" defTabSz="987743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6091665" y="1692224"/>
            <a:ext cx="617515" cy="223083"/>
          </a:xfrm>
          <a:custGeom>
            <a:avLst/>
            <a:gdLst>
              <a:gd name="connsiteX0" fmla="*/ 297656 w 630848"/>
              <a:gd name="connsiteY0" fmla="*/ 0 h 221457"/>
              <a:gd name="connsiteX1" fmla="*/ 316706 w 630848"/>
              <a:gd name="connsiteY1" fmla="*/ 9525 h 221457"/>
              <a:gd name="connsiteX2" fmla="*/ 321469 w 630848"/>
              <a:gd name="connsiteY2" fmla="*/ 16669 h 221457"/>
              <a:gd name="connsiteX3" fmla="*/ 335756 w 630848"/>
              <a:gd name="connsiteY3" fmla="*/ 26194 h 221457"/>
              <a:gd name="connsiteX4" fmla="*/ 350044 w 630848"/>
              <a:gd name="connsiteY4" fmla="*/ 35719 h 221457"/>
              <a:gd name="connsiteX5" fmla="*/ 357187 w 630848"/>
              <a:gd name="connsiteY5" fmla="*/ 40482 h 221457"/>
              <a:gd name="connsiteX6" fmla="*/ 366712 w 630848"/>
              <a:gd name="connsiteY6" fmla="*/ 45244 h 221457"/>
              <a:gd name="connsiteX7" fmla="*/ 383381 w 630848"/>
              <a:gd name="connsiteY7" fmla="*/ 59532 h 221457"/>
              <a:gd name="connsiteX8" fmla="*/ 390525 w 630848"/>
              <a:gd name="connsiteY8" fmla="*/ 64294 h 221457"/>
              <a:gd name="connsiteX9" fmla="*/ 397669 w 630848"/>
              <a:gd name="connsiteY9" fmla="*/ 71438 h 221457"/>
              <a:gd name="connsiteX10" fmla="*/ 414337 w 630848"/>
              <a:gd name="connsiteY10" fmla="*/ 78582 h 221457"/>
              <a:gd name="connsiteX11" fmla="*/ 433387 w 630848"/>
              <a:gd name="connsiteY11" fmla="*/ 85725 h 221457"/>
              <a:gd name="connsiteX12" fmla="*/ 452437 w 630848"/>
              <a:gd name="connsiteY12" fmla="*/ 95250 h 221457"/>
              <a:gd name="connsiteX13" fmla="*/ 464344 w 630848"/>
              <a:gd name="connsiteY13" fmla="*/ 97632 h 221457"/>
              <a:gd name="connsiteX14" fmla="*/ 495300 w 630848"/>
              <a:gd name="connsiteY14" fmla="*/ 104775 h 221457"/>
              <a:gd name="connsiteX15" fmla="*/ 607219 w 630848"/>
              <a:gd name="connsiteY15" fmla="*/ 109538 h 221457"/>
              <a:gd name="connsiteX16" fmla="*/ 626269 w 630848"/>
              <a:gd name="connsiteY16" fmla="*/ 121444 h 221457"/>
              <a:gd name="connsiteX17" fmla="*/ 626269 w 630848"/>
              <a:gd name="connsiteY17" fmla="*/ 183357 h 221457"/>
              <a:gd name="connsiteX18" fmla="*/ 623887 w 630848"/>
              <a:gd name="connsiteY18" fmla="*/ 192882 h 221457"/>
              <a:gd name="connsiteX19" fmla="*/ 616744 w 630848"/>
              <a:gd name="connsiteY19" fmla="*/ 200025 h 221457"/>
              <a:gd name="connsiteX20" fmla="*/ 602456 w 630848"/>
              <a:gd name="connsiteY20" fmla="*/ 207169 h 221457"/>
              <a:gd name="connsiteX21" fmla="*/ 595312 w 630848"/>
              <a:gd name="connsiteY21" fmla="*/ 211932 h 221457"/>
              <a:gd name="connsiteX22" fmla="*/ 578644 w 630848"/>
              <a:gd name="connsiteY22" fmla="*/ 216694 h 221457"/>
              <a:gd name="connsiteX23" fmla="*/ 566737 w 630848"/>
              <a:gd name="connsiteY23" fmla="*/ 219075 h 221457"/>
              <a:gd name="connsiteX24" fmla="*/ 319087 w 630848"/>
              <a:gd name="connsiteY24" fmla="*/ 221457 h 221457"/>
              <a:gd name="connsiteX25" fmla="*/ 140494 w 630848"/>
              <a:gd name="connsiteY25" fmla="*/ 219075 h 221457"/>
              <a:gd name="connsiteX26" fmla="*/ 0 w 630848"/>
              <a:gd name="connsiteY26" fmla="*/ 216694 h 22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848" h="221457">
                <a:moveTo>
                  <a:pt x="297656" y="0"/>
                </a:moveTo>
                <a:cubicBezTo>
                  <a:pt x="303338" y="2273"/>
                  <a:pt x="311952" y="4771"/>
                  <a:pt x="316706" y="9525"/>
                </a:cubicBezTo>
                <a:cubicBezTo>
                  <a:pt x="318730" y="11549"/>
                  <a:pt x="319315" y="14784"/>
                  <a:pt x="321469" y="16669"/>
                </a:cubicBezTo>
                <a:cubicBezTo>
                  <a:pt x="325776" y="20438"/>
                  <a:pt x="330994" y="23019"/>
                  <a:pt x="335756" y="26194"/>
                </a:cubicBezTo>
                <a:lnTo>
                  <a:pt x="350044" y="35719"/>
                </a:lnTo>
                <a:cubicBezTo>
                  <a:pt x="352425" y="37306"/>
                  <a:pt x="354627" y="39202"/>
                  <a:pt x="357187" y="40482"/>
                </a:cubicBezTo>
                <a:cubicBezTo>
                  <a:pt x="360362" y="42069"/>
                  <a:pt x="363702" y="43363"/>
                  <a:pt x="366712" y="45244"/>
                </a:cubicBezTo>
                <a:cubicBezTo>
                  <a:pt x="380981" y="54162"/>
                  <a:pt x="371691" y="49791"/>
                  <a:pt x="383381" y="59532"/>
                </a:cubicBezTo>
                <a:cubicBezTo>
                  <a:pt x="385580" y="61364"/>
                  <a:pt x="388326" y="62462"/>
                  <a:pt x="390525" y="64294"/>
                </a:cubicBezTo>
                <a:cubicBezTo>
                  <a:pt x="393112" y="66450"/>
                  <a:pt x="394929" y="69481"/>
                  <a:pt x="397669" y="71438"/>
                </a:cubicBezTo>
                <a:cubicBezTo>
                  <a:pt x="405559" y="77073"/>
                  <a:pt x="406570" y="75253"/>
                  <a:pt x="414337" y="78582"/>
                </a:cubicBezTo>
                <a:cubicBezTo>
                  <a:pt x="431762" y="86051"/>
                  <a:pt x="415833" y="81337"/>
                  <a:pt x="433387" y="85725"/>
                </a:cubicBezTo>
                <a:cubicBezTo>
                  <a:pt x="439737" y="88900"/>
                  <a:pt x="445475" y="93857"/>
                  <a:pt x="452437" y="95250"/>
                </a:cubicBezTo>
                <a:cubicBezTo>
                  <a:pt x="456406" y="96044"/>
                  <a:pt x="460417" y="96650"/>
                  <a:pt x="464344" y="97632"/>
                </a:cubicBezTo>
                <a:cubicBezTo>
                  <a:pt x="480218" y="101601"/>
                  <a:pt x="465633" y="102655"/>
                  <a:pt x="495300" y="104775"/>
                </a:cubicBezTo>
                <a:cubicBezTo>
                  <a:pt x="554776" y="109025"/>
                  <a:pt x="517501" y="106820"/>
                  <a:pt x="607219" y="109538"/>
                </a:cubicBezTo>
                <a:cubicBezTo>
                  <a:pt x="624221" y="115205"/>
                  <a:pt x="618721" y="110123"/>
                  <a:pt x="626269" y="121444"/>
                </a:cubicBezTo>
                <a:cubicBezTo>
                  <a:pt x="634231" y="145333"/>
                  <a:pt x="630193" y="130384"/>
                  <a:pt x="626269" y="183357"/>
                </a:cubicBezTo>
                <a:cubicBezTo>
                  <a:pt x="626027" y="186621"/>
                  <a:pt x="625511" y="190040"/>
                  <a:pt x="623887" y="192882"/>
                </a:cubicBezTo>
                <a:cubicBezTo>
                  <a:pt x="622216" y="195806"/>
                  <a:pt x="619331" y="197869"/>
                  <a:pt x="616744" y="200025"/>
                </a:cubicBezTo>
                <a:cubicBezTo>
                  <a:pt x="610588" y="205155"/>
                  <a:pt x="609617" y="204782"/>
                  <a:pt x="602456" y="207169"/>
                </a:cubicBezTo>
                <a:cubicBezTo>
                  <a:pt x="600075" y="208757"/>
                  <a:pt x="597872" y="210652"/>
                  <a:pt x="595312" y="211932"/>
                </a:cubicBezTo>
                <a:cubicBezTo>
                  <a:pt x="592130" y="213523"/>
                  <a:pt x="581391" y="216084"/>
                  <a:pt x="578644" y="216694"/>
                </a:cubicBezTo>
                <a:cubicBezTo>
                  <a:pt x="574693" y="217572"/>
                  <a:pt x="570784" y="219001"/>
                  <a:pt x="566737" y="219075"/>
                </a:cubicBezTo>
                <a:lnTo>
                  <a:pt x="319087" y="221457"/>
                </a:lnTo>
                <a:lnTo>
                  <a:pt x="140494" y="219075"/>
                </a:lnTo>
                <a:lnTo>
                  <a:pt x="0" y="216694"/>
                </a:ln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11" tIns="49400" rIns="98811" bIns="49400" rtlCol="0" anchor="ctr"/>
          <a:lstStyle/>
          <a:p>
            <a:pPr algn="ctr" defTabSz="987743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60" name="Text Box 180"/>
          <p:cNvSpPr txBox="1">
            <a:spLocks noChangeArrowheads="1"/>
          </p:cNvSpPr>
          <p:nvPr/>
        </p:nvSpPr>
        <p:spPr bwMode="auto">
          <a:xfrm>
            <a:off x="7623570" y="2674523"/>
            <a:ext cx="878860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Arial" charset="0"/>
              </a:rPr>
              <a:t>Украина</a:t>
            </a:r>
          </a:p>
        </p:txBody>
      </p:sp>
      <p:sp>
        <p:nvSpPr>
          <p:cNvPr id="191" name="Text Box 180"/>
          <p:cNvSpPr txBox="1">
            <a:spLocks noChangeArrowheads="1"/>
          </p:cNvSpPr>
          <p:nvPr/>
        </p:nvSpPr>
        <p:spPr bwMode="auto">
          <a:xfrm>
            <a:off x="8737807" y="1835843"/>
            <a:ext cx="1008941" cy="30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prstClr val="black"/>
                </a:solidFill>
                <a:latin typeface="Arial" charset="0"/>
              </a:rPr>
              <a:t>Российская Федерация</a:t>
            </a:r>
          </a:p>
        </p:txBody>
      </p:sp>
      <p:sp>
        <p:nvSpPr>
          <p:cNvPr id="196" name="Text Box 180"/>
          <p:cNvSpPr txBox="1">
            <a:spLocks noChangeArrowheads="1"/>
          </p:cNvSpPr>
          <p:nvPr/>
        </p:nvSpPr>
        <p:spPr bwMode="auto">
          <a:xfrm>
            <a:off x="3399692" y="2918568"/>
            <a:ext cx="794035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Arial" charset="0"/>
              </a:rPr>
              <a:t>Германия</a:t>
            </a:r>
          </a:p>
        </p:txBody>
      </p:sp>
      <p:sp>
        <p:nvSpPr>
          <p:cNvPr id="197" name="Text Box 180"/>
          <p:cNvSpPr txBox="1">
            <a:spLocks noChangeArrowheads="1"/>
          </p:cNvSpPr>
          <p:nvPr/>
        </p:nvSpPr>
        <p:spPr bwMode="auto">
          <a:xfrm>
            <a:off x="6651075" y="775776"/>
            <a:ext cx="787005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Arial" charset="0"/>
              </a:rPr>
              <a:t>Эстония</a:t>
            </a:r>
          </a:p>
        </p:txBody>
      </p:sp>
      <p:cxnSp>
        <p:nvCxnSpPr>
          <p:cNvPr id="235" name="Прямая со стрелкой 234"/>
          <p:cNvCxnSpPr>
            <a:stCxn id="705" idx="1"/>
          </p:cNvCxnSpPr>
          <p:nvPr/>
        </p:nvCxnSpPr>
        <p:spPr>
          <a:xfrm flipH="1">
            <a:off x="3809129" y="2483560"/>
            <a:ext cx="229802" cy="112129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Прямая со стрелкой 238"/>
          <p:cNvCxnSpPr/>
          <p:nvPr/>
        </p:nvCxnSpPr>
        <p:spPr>
          <a:xfrm flipH="1">
            <a:off x="7688865" y="3338950"/>
            <a:ext cx="1010866" cy="420343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Прямая со стрелкой 239"/>
          <p:cNvCxnSpPr/>
          <p:nvPr/>
        </p:nvCxnSpPr>
        <p:spPr>
          <a:xfrm flipH="1">
            <a:off x="7780265" y="4134636"/>
            <a:ext cx="948340" cy="143013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 Box 180"/>
          <p:cNvSpPr txBox="1">
            <a:spLocks noChangeArrowheads="1"/>
          </p:cNvSpPr>
          <p:nvPr/>
        </p:nvSpPr>
        <p:spPr bwMode="auto">
          <a:xfrm>
            <a:off x="6683336" y="3655009"/>
            <a:ext cx="794864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 anchor="ctr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Arial" charset="0"/>
              </a:rPr>
              <a:t>Румыния</a:t>
            </a:r>
          </a:p>
        </p:txBody>
      </p:sp>
      <p:sp>
        <p:nvSpPr>
          <p:cNvPr id="422" name="Text Box 180"/>
          <p:cNvSpPr txBox="1">
            <a:spLocks noChangeArrowheads="1"/>
          </p:cNvSpPr>
          <p:nvPr/>
        </p:nvSpPr>
        <p:spPr bwMode="auto">
          <a:xfrm>
            <a:off x="7347682" y="1859658"/>
            <a:ext cx="1062552" cy="30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prstClr val="black"/>
                </a:solidFill>
                <a:latin typeface="Arial" charset="0"/>
              </a:rPr>
              <a:t>Республика Беларусь</a:t>
            </a:r>
          </a:p>
        </p:txBody>
      </p:sp>
      <p:sp>
        <p:nvSpPr>
          <p:cNvPr id="428" name="Полилиния 427"/>
          <p:cNvSpPr/>
          <p:nvPr/>
        </p:nvSpPr>
        <p:spPr>
          <a:xfrm>
            <a:off x="5334805" y="2911848"/>
            <a:ext cx="1423531" cy="783876"/>
          </a:xfrm>
          <a:custGeom>
            <a:avLst/>
            <a:gdLst>
              <a:gd name="connsiteX0" fmla="*/ 1073150 w 1314450"/>
              <a:gd name="connsiteY0" fmla="*/ 31750 h 723900"/>
              <a:gd name="connsiteX1" fmla="*/ 914400 w 1314450"/>
              <a:gd name="connsiteY1" fmla="*/ 63500 h 723900"/>
              <a:gd name="connsiteX2" fmla="*/ 723900 w 1314450"/>
              <a:gd name="connsiteY2" fmla="*/ 50800 h 723900"/>
              <a:gd name="connsiteX3" fmla="*/ 628650 w 1314450"/>
              <a:gd name="connsiteY3" fmla="*/ 0 h 723900"/>
              <a:gd name="connsiteX4" fmla="*/ 476250 w 1314450"/>
              <a:gd name="connsiteY4" fmla="*/ 44450 h 723900"/>
              <a:gd name="connsiteX5" fmla="*/ 342900 w 1314450"/>
              <a:gd name="connsiteY5" fmla="*/ 127000 h 723900"/>
              <a:gd name="connsiteX6" fmla="*/ 247650 w 1314450"/>
              <a:gd name="connsiteY6" fmla="*/ 146050 h 723900"/>
              <a:gd name="connsiteX7" fmla="*/ 133350 w 1314450"/>
              <a:gd name="connsiteY7" fmla="*/ 165100 h 723900"/>
              <a:gd name="connsiteX8" fmla="*/ 133350 w 1314450"/>
              <a:gd name="connsiteY8" fmla="*/ 234950 h 723900"/>
              <a:gd name="connsiteX9" fmla="*/ 184150 w 1314450"/>
              <a:gd name="connsiteY9" fmla="*/ 298450 h 723900"/>
              <a:gd name="connsiteX10" fmla="*/ 152400 w 1314450"/>
              <a:gd name="connsiteY10" fmla="*/ 374650 h 723900"/>
              <a:gd name="connsiteX11" fmla="*/ 69850 w 1314450"/>
              <a:gd name="connsiteY11" fmla="*/ 393700 h 723900"/>
              <a:gd name="connsiteX12" fmla="*/ 50800 w 1314450"/>
              <a:gd name="connsiteY12" fmla="*/ 393700 h 723900"/>
              <a:gd name="connsiteX13" fmla="*/ 12700 w 1314450"/>
              <a:gd name="connsiteY13" fmla="*/ 476250 h 723900"/>
              <a:gd name="connsiteX14" fmla="*/ 0 w 1314450"/>
              <a:gd name="connsiteY14" fmla="*/ 520700 h 723900"/>
              <a:gd name="connsiteX15" fmla="*/ 38100 w 1314450"/>
              <a:gd name="connsiteY15" fmla="*/ 590550 h 723900"/>
              <a:gd name="connsiteX16" fmla="*/ 114300 w 1314450"/>
              <a:gd name="connsiteY16" fmla="*/ 628650 h 723900"/>
              <a:gd name="connsiteX17" fmla="*/ 228600 w 1314450"/>
              <a:gd name="connsiteY17" fmla="*/ 692150 h 723900"/>
              <a:gd name="connsiteX18" fmla="*/ 349250 w 1314450"/>
              <a:gd name="connsiteY18" fmla="*/ 723900 h 723900"/>
              <a:gd name="connsiteX19" fmla="*/ 457200 w 1314450"/>
              <a:gd name="connsiteY19" fmla="*/ 723900 h 723900"/>
              <a:gd name="connsiteX20" fmla="*/ 558800 w 1314450"/>
              <a:gd name="connsiteY20" fmla="*/ 717550 h 723900"/>
              <a:gd name="connsiteX21" fmla="*/ 660400 w 1314450"/>
              <a:gd name="connsiteY21" fmla="*/ 673100 h 723900"/>
              <a:gd name="connsiteX22" fmla="*/ 730250 w 1314450"/>
              <a:gd name="connsiteY22" fmla="*/ 673100 h 723900"/>
              <a:gd name="connsiteX23" fmla="*/ 825500 w 1314450"/>
              <a:gd name="connsiteY23" fmla="*/ 673100 h 723900"/>
              <a:gd name="connsiteX24" fmla="*/ 876300 w 1314450"/>
              <a:gd name="connsiteY24" fmla="*/ 660400 h 723900"/>
              <a:gd name="connsiteX25" fmla="*/ 971550 w 1314450"/>
              <a:gd name="connsiteY25" fmla="*/ 628650 h 723900"/>
              <a:gd name="connsiteX26" fmla="*/ 1054100 w 1314450"/>
              <a:gd name="connsiteY26" fmla="*/ 590550 h 723900"/>
              <a:gd name="connsiteX27" fmla="*/ 1136650 w 1314450"/>
              <a:gd name="connsiteY27" fmla="*/ 469900 h 723900"/>
              <a:gd name="connsiteX28" fmla="*/ 1244600 w 1314450"/>
              <a:gd name="connsiteY28" fmla="*/ 387350 h 723900"/>
              <a:gd name="connsiteX29" fmla="*/ 1314450 w 1314450"/>
              <a:gd name="connsiteY29" fmla="*/ 317500 h 723900"/>
              <a:gd name="connsiteX30" fmla="*/ 1263650 w 1314450"/>
              <a:gd name="connsiteY30" fmla="*/ 260350 h 723900"/>
              <a:gd name="connsiteX31" fmla="*/ 1193800 w 1314450"/>
              <a:gd name="connsiteY31" fmla="*/ 247650 h 723900"/>
              <a:gd name="connsiteX32" fmla="*/ 1193800 w 1314450"/>
              <a:gd name="connsiteY32" fmla="*/ 184150 h 723900"/>
              <a:gd name="connsiteX33" fmla="*/ 1257300 w 1314450"/>
              <a:gd name="connsiteY33" fmla="*/ 146050 h 723900"/>
              <a:gd name="connsiteX34" fmla="*/ 1289050 w 1314450"/>
              <a:gd name="connsiteY34" fmla="*/ 120650 h 723900"/>
              <a:gd name="connsiteX35" fmla="*/ 1282700 w 1314450"/>
              <a:gd name="connsiteY35" fmla="*/ 76200 h 723900"/>
              <a:gd name="connsiteX36" fmla="*/ 1200150 w 1314450"/>
              <a:gd name="connsiteY36" fmla="*/ 69850 h 723900"/>
              <a:gd name="connsiteX37" fmla="*/ 1073150 w 1314450"/>
              <a:gd name="connsiteY37" fmla="*/ 3175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14450" h="723900">
                <a:moveTo>
                  <a:pt x="1073150" y="31750"/>
                </a:moveTo>
                <a:lnTo>
                  <a:pt x="914400" y="63500"/>
                </a:lnTo>
                <a:lnTo>
                  <a:pt x="723900" y="50800"/>
                </a:lnTo>
                <a:lnTo>
                  <a:pt x="628650" y="0"/>
                </a:lnTo>
                <a:lnTo>
                  <a:pt x="476250" y="44450"/>
                </a:lnTo>
                <a:lnTo>
                  <a:pt x="342900" y="127000"/>
                </a:lnTo>
                <a:lnTo>
                  <a:pt x="247650" y="146050"/>
                </a:lnTo>
                <a:lnTo>
                  <a:pt x="133350" y="165100"/>
                </a:lnTo>
                <a:lnTo>
                  <a:pt x="133350" y="234950"/>
                </a:lnTo>
                <a:lnTo>
                  <a:pt x="184150" y="298450"/>
                </a:lnTo>
                <a:lnTo>
                  <a:pt x="152400" y="374650"/>
                </a:lnTo>
                <a:lnTo>
                  <a:pt x="69850" y="393700"/>
                </a:lnTo>
                <a:lnTo>
                  <a:pt x="50800" y="393700"/>
                </a:lnTo>
                <a:lnTo>
                  <a:pt x="12700" y="476250"/>
                </a:lnTo>
                <a:lnTo>
                  <a:pt x="0" y="520700"/>
                </a:lnTo>
                <a:lnTo>
                  <a:pt x="38100" y="590550"/>
                </a:lnTo>
                <a:lnTo>
                  <a:pt x="114300" y="628650"/>
                </a:lnTo>
                <a:lnTo>
                  <a:pt x="228600" y="692150"/>
                </a:lnTo>
                <a:lnTo>
                  <a:pt x="349250" y="723900"/>
                </a:lnTo>
                <a:lnTo>
                  <a:pt x="457200" y="723900"/>
                </a:lnTo>
                <a:lnTo>
                  <a:pt x="558800" y="717550"/>
                </a:lnTo>
                <a:lnTo>
                  <a:pt x="660400" y="673100"/>
                </a:lnTo>
                <a:lnTo>
                  <a:pt x="730250" y="673100"/>
                </a:lnTo>
                <a:lnTo>
                  <a:pt x="825500" y="673100"/>
                </a:lnTo>
                <a:lnTo>
                  <a:pt x="876300" y="660400"/>
                </a:lnTo>
                <a:lnTo>
                  <a:pt x="971550" y="628650"/>
                </a:lnTo>
                <a:lnTo>
                  <a:pt x="1054100" y="590550"/>
                </a:lnTo>
                <a:lnTo>
                  <a:pt x="1136650" y="469900"/>
                </a:lnTo>
                <a:lnTo>
                  <a:pt x="1244600" y="387350"/>
                </a:lnTo>
                <a:lnTo>
                  <a:pt x="1314450" y="317500"/>
                </a:lnTo>
                <a:lnTo>
                  <a:pt x="1263650" y="260350"/>
                </a:lnTo>
                <a:lnTo>
                  <a:pt x="1193800" y="247650"/>
                </a:lnTo>
                <a:lnTo>
                  <a:pt x="1193800" y="184150"/>
                </a:lnTo>
                <a:cubicBezTo>
                  <a:pt x="1249955" y="156073"/>
                  <a:pt x="1231213" y="172137"/>
                  <a:pt x="1257300" y="146050"/>
                </a:cubicBezTo>
                <a:lnTo>
                  <a:pt x="1289050" y="120650"/>
                </a:lnTo>
                <a:lnTo>
                  <a:pt x="1282700" y="76200"/>
                </a:lnTo>
                <a:lnTo>
                  <a:pt x="1200150" y="69850"/>
                </a:lnTo>
                <a:lnTo>
                  <a:pt x="1073150" y="31750"/>
                </a:lnTo>
                <a:close/>
              </a:path>
            </a:pathLst>
          </a:cu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811" tIns="49400" rIns="98811" bIns="49400" rtlCol="0" anchor="ctr"/>
          <a:lstStyle/>
          <a:p>
            <a:pPr algn="ctr" defTabSz="987743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9" name="Text Box 180"/>
          <p:cNvSpPr txBox="1">
            <a:spLocks noChangeArrowheads="1"/>
          </p:cNvSpPr>
          <p:nvPr/>
        </p:nvSpPr>
        <p:spPr bwMode="auto">
          <a:xfrm>
            <a:off x="5786899" y="3124783"/>
            <a:ext cx="947391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 anchor="ctr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Arial" charset="0"/>
              </a:rPr>
              <a:t>Словакия</a:t>
            </a:r>
          </a:p>
        </p:txBody>
      </p:sp>
      <p:sp>
        <p:nvSpPr>
          <p:cNvPr id="430" name="Text Box 180"/>
          <p:cNvSpPr txBox="1">
            <a:spLocks noChangeArrowheads="1"/>
          </p:cNvSpPr>
          <p:nvPr/>
        </p:nvSpPr>
        <p:spPr bwMode="auto">
          <a:xfrm>
            <a:off x="5817646" y="3371502"/>
            <a:ext cx="709621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 anchor="ctr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Arial" charset="0"/>
              </a:rPr>
              <a:t>Венгрия</a:t>
            </a:r>
          </a:p>
        </p:txBody>
      </p:sp>
      <p:cxnSp>
        <p:nvCxnSpPr>
          <p:cNvPr id="431" name="Прямая со стрелкой 430"/>
          <p:cNvCxnSpPr>
            <a:endCxn id="102" idx="0"/>
          </p:cNvCxnSpPr>
          <p:nvPr/>
        </p:nvCxnSpPr>
        <p:spPr>
          <a:xfrm>
            <a:off x="5358260" y="3410165"/>
            <a:ext cx="251211" cy="30127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Прямая со стрелкой 432"/>
          <p:cNvCxnSpPr>
            <a:stCxn id="837" idx="3"/>
          </p:cNvCxnSpPr>
          <p:nvPr/>
        </p:nvCxnSpPr>
        <p:spPr>
          <a:xfrm>
            <a:off x="5717578" y="3035951"/>
            <a:ext cx="438888" cy="53332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5" name="Прямоугольник 704">
            <a:extLst>
              <a:ext uri="{FF2B5EF4-FFF2-40B4-BE49-F238E27FC236}">
                <a16:creationId xmlns:a16="http://schemas.microsoft.com/office/drawing/2014/main" xmlns="" id="{9E65C9E0-2EF5-4C9D-AF90-DAAD5B974A65}"/>
              </a:ext>
            </a:extLst>
          </p:cNvPr>
          <p:cNvSpPr/>
          <p:nvPr/>
        </p:nvSpPr>
        <p:spPr>
          <a:xfrm>
            <a:off x="4038931" y="2167063"/>
            <a:ext cx="1520654" cy="632985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12700">
            <a:solidFill>
              <a:srgbClr val="0000CC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8901" tIns="35976" rIns="38901" bIns="19455" rtlCol="0" anchor="ctr">
            <a:spAutoFit/>
          </a:bodyPr>
          <a:lstStyle/>
          <a:p>
            <a:pPr algn="ctr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Германия</a:t>
            </a:r>
          </a:p>
          <a:p>
            <a:pPr algn="ctr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л/с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3,8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тыс.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чел.</a:t>
            </a:r>
          </a:p>
          <a:p>
            <a:pPr algn="ctr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(в </a:t>
            </a:r>
            <a:r>
              <a:rPr lang="ru-RU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бтгр</a:t>
            </a: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РСЗО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боевых самолетов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07" name="Text Box 180"/>
          <p:cNvSpPr txBox="1">
            <a:spLocks noChangeArrowheads="1"/>
          </p:cNvSpPr>
          <p:nvPr/>
        </p:nvSpPr>
        <p:spPr bwMode="auto">
          <a:xfrm>
            <a:off x="6374445" y="1262141"/>
            <a:ext cx="737222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Arial" charset="0"/>
              </a:rPr>
              <a:t>Латвия</a:t>
            </a:r>
          </a:p>
        </p:txBody>
      </p:sp>
      <p:sp>
        <p:nvSpPr>
          <p:cNvPr id="837" name="Прямоугольник 836"/>
          <p:cNvSpPr/>
          <p:nvPr/>
        </p:nvSpPr>
        <p:spPr>
          <a:xfrm>
            <a:off x="4255782" y="2834853"/>
            <a:ext cx="1461793" cy="402194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12700">
            <a:solidFill>
              <a:srgbClr val="0000CC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8901" tIns="35976" rIns="38901" bIns="19455" rtlCol="0" anchor="ctr">
            <a:spAutoFit/>
          </a:bodyPr>
          <a:lstStyle/>
          <a:p>
            <a:pPr algn="ctr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Словакия</a:t>
            </a:r>
          </a:p>
          <a:p>
            <a:pPr algn="ctr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л/с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1,8 тыс. 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чел.,</a:t>
            </a:r>
          </a:p>
          <a:p>
            <a:pPr algn="ctr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ББМ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58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ПУ ЗРК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838" name="Прямоугольник 837"/>
          <p:cNvSpPr/>
          <p:nvPr/>
        </p:nvSpPr>
        <p:spPr>
          <a:xfrm>
            <a:off x="4056578" y="3330608"/>
            <a:ext cx="1311491" cy="440659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12700">
            <a:solidFill>
              <a:srgbClr val="0000CC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8901" tIns="35976" rIns="38901" bIns="19455" rtlCol="0" anchor="ctr">
            <a:spAutoFit/>
          </a:bodyPr>
          <a:lstStyle/>
          <a:p>
            <a:pPr algn="ctr" defTabSz="987743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Венгрия</a:t>
            </a:r>
          </a:p>
          <a:p>
            <a:pPr algn="ctr" defTabSz="987743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л/с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970</a:t>
            </a:r>
            <a:r>
              <a:rPr lang="en-US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чел.,</a:t>
            </a:r>
          </a:p>
          <a:p>
            <a:pPr algn="ctr" defTabSz="987743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ББМ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84</a:t>
            </a:r>
          </a:p>
        </p:txBody>
      </p:sp>
      <p:sp>
        <p:nvSpPr>
          <p:cNvPr id="839" name="Прямоугольник 838"/>
          <p:cNvSpPr/>
          <p:nvPr/>
        </p:nvSpPr>
        <p:spPr>
          <a:xfrm>
            <a:off x="7973184" y="3874376"/>
            <a:ext cx="1754784" cy="517592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12700">
            <a:solidFill>
              <a:srgbClr val="0000CC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8901" tIns="35976" rIns="38901" bIns="19455" rtlCol="0" anchor="ctr">
            <a:spAutoFit/>
          </a:bodyPr>
          <a:lstStyle/>
          <a:p>
            <a:pPr algn="ctr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Болгария</a:t>
            </a:r>
          </a:p>
          <a:p>
            <a:pPr algn="ctr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л/с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300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чел., БТ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ББМ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боевых самолетов – 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40" name="Прямоугольник 839"/>
          <p:cNvSpPr/>
          <p:nvPr/>
        </p:nvSpPr>
        <p:spPr>
          <a:xfrm>
            <a:off x="7958404" y="2907011"/>
            <a:ext cx="1754784" cy="863785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12700">
            <a:solidFill>
              <a:srgbClr val="0000CC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8901" tIns="35976" rIns="38901" bIns="19455" rtlCol="0" anchor="ctr">
            <a:spAutoFit/>
          </a:bodyPr>
          <a:lstStyle/>
          <a:p>
            <a:pPr indent="85665" algn="ctr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Румыни</a:t>
            </a:r>
            <a:r>
              <a:rPr lang="ru-RU" sz="12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я</a:t>
            </a:r>
          </a:p>
          <a:p>
            <a:pPr indent="85665" algn="just" defTabSz="987743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л/с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5,36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тыс.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чел. </a:t>
            </a:r>
            <a:b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(в </a:t>
            </a:r>
            <a:r>
              <a:rPr lang="ru-RU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бтгр</a:t>
            </a: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БТ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ББМ – 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79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ор.ПА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и М – 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34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боевых самолетов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боевых вертолетов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БЛА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ПУ ЗРК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434" y="669397"/>
            <a:ext cx="5648330" cy="1472004"/>
            <a:chOff x="-3710124" y="-2186222"/>
            <a:chExt cx="5977868" cy="183947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-3710124" y="-2186222"/>
              <a:ext cx="5977868" cy="18394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847" name="Прямая соединительная линия 846"/>
            <p:cNvCxnSpPr/>
            <p:nvPr/>
          </p:nvCxnSpPr>
          <p:spPr>
            <a:xfrm>
              <a:off x="-3210710" y="-867762"/>
              <a:ext cx="5128306" cy="2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0" name="Text Box 259"/>
            <p:cNvSpPr txBox="1">
              <a:spLocks noChangeArrowheads="1"/>
            </p:cNvSpPr>
            <p:nvPr/>
          </p:nvSpPr>
          <p:spPr bwMode="auto">
            <a:xfrm>
              <a:off x="-1287271" y="-2153781"/>
              <a:ext cx="1233124" cy="249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300" b="1" dirty="0">
                  <a:solidFill>
                    <a:srgbClr val="FF0000"/>
                  </a:solidFill>
                </a:rPr>
                <a:t>январь 2022 г.</a:t>
              </a:r>
            </a:p>
          </p:txBody>
        </p:sp>
        <p:sp>
          <p:nvSpPr>
            <p:cNvPr id="851" name="Text Box 259"/>
            <p:cNvSpPr txBox="1">
              <a:spLocks noChangeArrowheads="1"/>
            </p:cNvSpPr>
            <p:nvPr/>
          </p:nvSpPr>
          <p:spPr bwMode="auto">
            <a:xfrm>
              <a:off x="558822" y="-2160133"/>
              <a:ext cx="1507520" cy="24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300" b="1" dirty="0">
                  <a:solidFill>
                    <a:srgbClr val="FF0000"/>
                  </a:solidFill>
                </a:rPr>
                <a:t>сентябрь 2022 г.</a:t>
              </a:r>
            </a:p>
          </p:txBody>
        </p:sp>
        <p:cxnSp>
          <p:nvCxnSpPr>
            <p:cNvPr id="854" name="Прямая соединительная линия 853"/>
            <p:cNvCxnSpPr/>
            <p:nvPr/>
          </p:nvCxnSpPr>
          <p:spPr>
            <a:xfrm flipV="1">
              <a:off x="226972" y="-2007230"/>
              <a:ext cx="0" cy="105408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5" name="AutoShape 237"/>
            <p:cNvSpPr>
              <a:spLocks noChangeArrowheads="1"/>
            </p:cNvSpPr>
            <p:nvPr/>
          </p:nvSpPr>
          <p:spPr bwMode="auto">
            <a:xfrm>
              <a:off x="1414579" y="-1464300"/>
              <a:ext cx="407817" cy="529294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rgbClr val="0033CC"/>
                </a:gs>
                <a:gs pos="60000">
                  <a:schemeClr val="bg1"/>
                </a:gs>
                <a:gs pos="40000">
                  <a:srgbClr val="FFFFFF"/>
                </a:gs>
                <a:gs pos="50000">
                  <a:schemeClr val="bg1"/>
                </a:gs>
                <a:gs pos="100000">
                  <a:srgbClr val="0033CC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none" lIns="84328" tIns="42165" rIns="84328" bIns="42165" anchor="ctr"/>
            <a:lstStyle/>
            <a:p>
              <a:pPr defTabSz="9877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n>
                  <a:solidFill>
                    <a:srgbClr val="C0504D">
                      <a:lumMod val="60000"/>
                      <a:lumOff val="40000"/>
                    </a:srgbClr>
                  </a:solidFill>
                </a:ln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6" name="Text Box 259"/>
            <p:cNvSpPr txBox="1">
              <a:spLocks noChangeArrowheads="1"/>
            </p:cNvSpPr>
            <p:nvPr/>
          </p:nvSpPr>
          <p:spPr bwMode="auto">
            <a:xfrm>
              <a:off x="1543890" y="-1642199"/>
              <a:ext cx="202435" cy="19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000" b="1" dirty="0">
                  <a:solidFill>
                    <a:prstClr val="black"/>
                  </a:solidFill>
                </a:rPr>
                <a:t>92</a:t>
              </a:r>
            </a:p>
          </p:txBody>
        </p:sp>
        <p:pic>
          <p:nvPicPr>
            <p:cNvPr id="857" name="Picture 37" descr="F-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680" y="-1271374"/>
              <a:ext cx="259404" cy="11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8" name="AutoShape 237"/>
            <p:cNvSpPr>
              <a:spLocks noChangeArrowheads="1"/>
            </p:cNvSpPr>
            <p:nvPr/>
          </p:nvSpPr>
          <p:spPr bwMode="auto">
            <a:xfrm>
              <a:off x="880654" y="-1802084"/>
              <a:ext cx="407817" cy="877206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rgbClr val="00B050"/>
                </a:gs>
                <a:gs pos="60000">
                  <a:schemeClr val="bg1"/>
                </a:gs>
                <a:gs pos="40000">
                  <a:srgbClr val="FFFFFF"/>
                </a:gs>
                <a:gs pos="52000">
                  <a:schemeClr val="bg1"/>
                </a:gs>
                <a:gs pos="100000">
                  <a:srgbClr val="00B050"/>
                </a:gs>
              </a:gsLst>
              <a:lin ang="5400000" scaled="1"/>
            </a:gradFill>
            <a:ln>
              <a:solidFill>
                <a:srgbClr val="00B050"/>
              </a:solidFill>
            </a:ln>
          </p:spPr>
          <p:txBody>
            <a:bodyPr wrap="none" lIns="84328" tIns="42165" rIns="84328" bIns="42165" anchor="ctr"/>
            <a:lstStyle/>
            <a:p>
              <a:pPr defTabSz="9877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59" name="Group 167"/>
            <p:cNvGrpSpPr>
              <a:grpSpLocks/>
            </p:cNvGrpSpPr>
            <p:nvPr/>
          </p:nvGrpSpPr>
          <p:grpSpPr bwMode="auto">
            <a:xfrm>
              <a:off x="969311" y="-1494282"/>
              <a:ext cx="144027" cy="199735"/>
              <a:chOff x="5227" y="2196"/>
              <a:chExt cx="318" cy="554"/>
            </a:xfrm>
          </p:grpSpPr>
          <p:pic>
            <p:nvPicPr>
              <p:cNvPr id="860" name="Picture 168" descr="стоя М-16 с подствол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7" y="2281"/>
                <a:ext cx="11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1" name="Picture 169" descr="стоя М-16 с подствол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7" y="2324"/>
                <a:ext cx="11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2" name="Picture 170" descr="стоя М-16 с подствол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7" y="2424"/>
                <a:ext cx="11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3" name="Picture 171" descr="стоя М-16 с подствол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7" y="2196"/>
                <a:ext cx="11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64" name="AutoShape 237"/>
            <p:cNvSpPr>
              <a:spLocks noChangeArrowheads="1"/>
            </p:cNvSpPr>
            <p:nvPr/>
          </p:nvSpPr>
          <p:spPr bwMode="auto">
            <a:xfrm>
              <a:off x="334428" y="-1464300"/>
              <a:ext cx="407817" cy="529294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chemeClr val="bg2">
                    <a:lumMod val="75000"/>
                  </a:schemeClr>
                </a:gs>
                <a:gs pos="60000">
                  <a:schemeClr val="bg1"/>
                </a:gs>
                <a:gs pos="40000">
                  <a:srgbClr val="FFFFFF"/>
                </a:gs>
                <a:gs pos="52000">
                  <a:schemeClr val="bg1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wrap="none" lIns="84328" tIns="42165" rIns="84328" bIns="42165" anchor="ctr"/>
            <a:lstStyle/>
            <a:p>
              <a:pPr defTabSz="9877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5" name="Text Box 259"/>
            <p:cNvSpPr txBox="1">
              <a:spLocks noChangeArrowheads="1"/>
            </p:cNvSpPr>
            <p:nvPr/>
          </p:nvSpPr>
          <p:spPr bwMode="auto">
            <a:xfrm>
              <a:off x="463779" y="-1621626"/>
              <a:ext cx="226713" cy="19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000" b="1" dirty="0">
                  <a:solidFill>
                    <a:prstClr val="black"/>
                  </a:solidFill>
                </a:rPr>
                <a:t>17</a:t>
              </a:r>
              <a:endParaRPr lang="ru-RU" altLang="ru-RU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866" name="Text Box 259"/>
            <p:cNvSpPr txBox="1">
              <a:spLocks noChangeArrowheads="1"/>
            </p:cNvSpPr>
            <p:nvPr/>
          </p:nvSpPr>
          <p:spPr bwMode="auto">
            <a:xfrm>
              <a:off x="344320" y="-1261586"/>
              <a:ext cx="289363" cy="19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000" b="1" dirty="0" err="1">
                  <a:solidFill>
                    <a:prstClr val="black"/>
                  </a:solidFill>
                </a:rPr>
                <a:t>бтгр</a:t>
              </a:r>
              <a:endParaRPr lang="ru-RU" altLang="ru-RU" sz="1000" b="1" dirty="0">
                <a:solidFill>
                  <a:prstClr val="black"/>
                </a:solidFill>
              </a:endParaRPr>
            </a:p>
          </p:txBody>
        </p:sp>
        <p:sp>
          <p:nvSpPr>
            <p:cNvPr id="867" name="AutoShape 237"/>
            <p:cNvSpPr>
              <a:spLocks noChangeArrowheads="1"/>
            </p:cNvSpPr>
            <p:nvPr/>
          </p:nvSpPr>
          <p:spPr bwMode="auto">
            <a:xfrm>
              <a:off x="-313613" y="-1416375"/>
              <a:ext cx="407817" cy="490909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rgbClr val="0033CC"/>
                </a:gs>
                <a:gs pos="60000">
                  <a:schemeClr val="bg1"/>
                </a:gs>
                <a:gs pos="40000">
                  <a:srgbClr val="FFFFFF"/>
                </a:gs>
                <a:gs pos="52000">
                  <a:schemeClr val="bg1"/>
                </a:gs>
                <a:gs pos="100000">
                  <a:srgbClr val="0033CC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none" lIns="84328" tIns="42165" rIns="84328" bIns="42165" anchor="ctr"/>
            <a:lstStyle/>
            <a:p>
              <a:pPr defTabSz="9877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n>
                  <a:solidFill>
                    <a:srgbClr val="C0504D">
                      <a:lumMod val="60000"/>
                      <a:lumOff val="40000"/>
                    </a:srgbClr>
                  </a:solidFill>
                </a:ln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8" name="Text Box 259"/>
            <p:cNvSpPr txBox="1">
              <a:spLocks noChangeArrowheads="1"/>
            </p:cNvSpPr>
            <p:nvPr/>
          </p:nvSpPr>
          <p:spPr bwMode="auto">
            <a:xfrm>
              <a:off x="-160264" y="-1574457"/>
              <a:ext cx="202435" cy="19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000" b="1" dirty="0">
                  <a:solidFill>
                    <a:prstClr val="black"/>
                  </a:solidFill>
                </a:rPr>
                <a:t>80</a:t>
              </a:r>
            </a:p>
          </p:txBody>
        </p:sp>
        <p:pic>
          <p:nvPicPr>
            <p:cNvPr id="869" name="Picture 37" descr="F-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512" y="-1234938"/>
              <a:ext cx="259404" cy="11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" name="AutoShape 237"/>
            <p:cNvSpPr>
              <a:spLocks noChangeArrowheads="1"/>
            </p:cNvSpPr>
            <p:nvPr/>
          </p:nvSpPr>
          <p:spPr bwMode="auto">
            <a:xfrm>
              <a:off x="-847538" y="-1712647"/>
              <a:ext cx="407817" cy="785457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rgbClr val="00B050"/>
                </a:gs>
                <a:gs pos="60000">
                  <a:schemeClr val="bg1"/>
                </a:gs>
                <a:gs pos="40000">
                  <a:srgbClr val="FFFFFF"/>
                </a:gs>
                <a:gs pos="52000">
                  <a:schemeClr val="bg1"/>
                </a:gs>
                <a:gs pos="100000">
                  <a:srgbClr val="00B050"/>
                </a:gs>
              </a:gsLst>
              <a:lin ang="5400000" scaled="1"/>
            </a:gradFill>
            <a:ln>
              <a:solidFill>
                <a:srgbClr val="00B050"/>
              </a:solidFill>
            </a:ln>
          </p:spPr>
          <p:txBody>
            <a:bodyPr wrap="none" lIns="84328" tIns="42165" rIns="84328" bIns="42165" anchor="ctr"/>
            <a:lstStyle/>
            <a:p>
              <a:pPr defTabSz="9877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71" name="Group 167"/>
            <p:cNvGrpSpPr>
              <a:grpSpLocks/>
            </p:cNvGrpSpPr>
            <p:nvPr/>
          </p:nvGrpSpPr>
          <p:grpSpPr bwMode="auto">
            <a:xfrm>
              <a:off x="-2479506" y="-1486660"/>
              <a:ext cx="1864652" cy="364499"/>
              <a:chOff x="1428" y="2196"/>
              <a:chExt cx="4117" cy="1011"/>
            </a:xfrm>
          </p:grpSpPr>
          <p:pic>
            <p:nvPicPr>
              <p:cNvPr id="872" name="Picture 168" descr="стоя М-16 с подствол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7" y="2281"/>
                <a:ext cx="11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3" name="Picture 169" descr="стоя М-16 с подствол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7" y="2324"/>
                <a:ext cx="11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4" name="Picture 170" descr="стоя М-16 с подствол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7" y="2424"/>
                <a:ext cx="11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5" name="Picture 171" descr="стоя М-16 с подствол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7" y="2196"/>
                <a:ext cx="11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" name="Picture 171" descr="стоя М-16 с подствол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" y="2881"/>
                <a:ext cx="11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76" name="AutoShape 237"/>
            <p:cNvSpPr>
              <a:spLocks noChangeArrowheads="1"/>
            </p:cNvSpPr>
            <p:nvPr/>
          </p:nvSpPr>
          <p:spPr bwMode="auto">
            <a:xfrm>
              <a:off x="-1393764" y="-1485807"/>
              <a:ext cx="407817" cy="556364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chemeClr val="bg2">
                    <a:lumMod val="75000"/>
                  </a:schemeClr>
                </a:gs>
                <a:gs pos="60000">
                  <a:schemeClr val="bg1"/>
                </a:gs>
                <a:gs pos="40000">
                  <a:srgbClr val="FFFFFF"/>
                </a:gs>
                <a:gs pos="52000">
                  <a:schemeClr val="bg1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wrap="none" lIns="84328" tIns="42165" rIns="84328" bIns="42165" anchor="ctr"/>
            <a:lstStyle/>
            <a:p>
              <a:pPr defTabSz="9877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7" name="Text Box 259"/>
            <p:cNvSpPr txBox="1">
              <a:spLocks noChangeArrowheads="1"/>
            </p:cNvSpPr>
            <p:nvPr/>
          </p:nvSpPr>
          <p:spPr bwMode="auto">
            <a:xfrm>
              <a:off x="-1287272" y="-1636866"/>
              <a:ext cx="226713" cy="21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1" dirty="0">
                  <a:solidFill>
                    <a:prstClr val="black"/>
                  </a:solidFill>
                </a:rPr>
                <a:t>18</a:t>
              </a:r>
              <a:endParaRPr lang="ru-RU" altLang="ru-RU" sz="1000" b="1" dirty="0">
                <a:solidFill>
                  <a:prstClr val="black"/>
                </a:solidFill>
              </a:endParaRPr>
            </a:p>
          </p:txBody>
        </p:sp>
        <p:sp>
          <p:nvSpPr>
            <p:cNvPr id="878" name="Text Box 259"/>
            <p:cNvSpPr txBox="1">
              <a:spLocks noChangeArrowheads="1"/>
            </p:cNvSpPr>
            <p:nvPr/>
          </p:nvSpPr>
          <p:spPr bwMode="auto">
            <a:xfrm>
              <a:off x="-1383872" y="-1253966"/>
              <a:ext cx="289363" cy="19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000" b="1" dirty="0" err="1">
                  <a:solidFill>
                    <a:prstClr val="black"/>
                  </a:solidFill>
                </a:rPr>
                <a:t>бтгр</a:t>
              </a:r>
              <a:endParaRPr lang="ru-RU" altLang="ru-RU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905" name="Text Box 259"/>
            <p:cNvSpPr txBox="1">
              <a:spLocks noChangeArrowheads="1"/>
            </p:cNvSpPr>
            <p:nvPr/>
          </p:nvSpPr>
          <p:spPr bwMode="auto">
            <a:xfrm>
              <a:off x="650267" y="-1967512"/>
              <a:ext cx="1003755" cy="19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000" b="1" dirty="0">
                  <a:solidFill>
                    <a:prstClr val="black"/>
                  </a:solidFill>
                </a:rPr>
                <a:t>около 35 тыс.</a:t>
              </a:r>
            </a:p>
          </p:txBody>
        </p:sp>
        <p:sp>
          <p:nvSpPr>
            <p:cNvPr id="906" name="Text Box 259"/>
            <p:cNvSpPr txBox="1">
              <a:spLocks noChangeArrowheads="1"/>
            </p:cNvSpPr>
            <p:nvPr/>
          </p:nvSpPr>
          <p:spPr bwMode="auto">
            <a:xfrm>
              <a:off x="-983640" y="-1880266"/>
              <a:ext cx="819272" cy="19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000" b="1" dirty="0">
                  <a:solidFill>
                    <a:prstClr val="black"/>
                  </a:solidFill>
                </a:rPr>
                <a:t>до 27 тыс.</a:t>
              </a:r>
            </a:p>
          </p:txBody>
        </p:sp>
        <p:sp>
          <p:nvSpPr>
            <p:cNvPr id="907" name="AutoShape 928"/>
            <p:cNvSpPr>
              <a:spLocks noChangeArrowheads="1"/>
            </p:cNvSpPr>
            <p:nvPr/>
          </p:nvSpPr>
          <p:spPr bwMode="auto">
            <a:xfrm>
              <a:off x="-3517359" y="-811357"/>
              <a:ext cx="5550681" cy="432048"/>
            </a:xfrm>
            <a:prstGeom prst="roundRect">
              <a:avLst>
                <a:gd name="adj" fmla="val 792"/>
              </a:avLst>
            </a:prstGeom>
            <a:gradFill>
              <a:gsLst>
                <a:gs pos="0">
                  <a:srgbClr val="FFC000">
                    <a:lumMod val="40000"/>
                    <a:lumOff val="60000"/>
                  </a:srgbClr>
                </a:gs>
                <a:gs pos="52000">
                  <a:schemeClr val="bg1"/>
                </a:gs>
                <a:gs pos="100000">
                  <a:srgbClr val="FFC000">
                    <a:lumMod val="40000"/>
                    <a:lumOff val="6000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softEdge rad="31750"/>
            </a:effectLst>
            <a:scene3d>
              <a:camera prst="orthographicFront">
                <a:rot lat="0" lon="0" rev="0"/>
              </a:camera>
              <a:lightRig rig="balanced" dir="b">
                <a:rot lat="0" lon="0" rev="8700000"/>
              </a:lightRig>
            </a:scene3d>
            <a:sp3d/>
          </p:spPr>
          <p:txBody>
            <a:bodyPr lIns="35994" tIns="33205" rIns="35994" bIns="9968" anchor="ctr">
              <a:flatTx/>
            </a:bodyPr>
            <a:lstStyle/>
            <a:p>
              <a:pPr indent="195378" algn="ctr" defTabSz="987186" fontAlgn="auto">
                <a:lnSpc>
                  <a:spcPts val="1408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black"/>
                  </a:solidFill>
                </a:rPr>
                <a:t>Динамика наращивания численности иностранных воинских контингентов на территории Европы </a:t>
              </a:r>
              <a:endParaRPr lang="ru-RU" sz="1200" b="1" i="1" spc="-21" dirty="0">
                <a:solidFill>
                  <a:prstClr val="black"/>
                </a:solidFill>
                <a:cs typeface="Arial" charset="0"/>
              </a:endParaRPr>
            </a:p>
          </p:txBody>
        </p:sp>
        <p:cxnSp>
          <p:nvCxnSpPr>
            <p:cNvPr id="915" name="Прямая соединительная линия 914"/>
            <p:cNvCxnSpPr/>
            <p:nvPr/>
          </p:nvCxnSpPr>
          <p:spPr>
            <a:xfrm flipV="1">
              <a:off x="-1560041" y="-1976124"/>
              <a:ext cx="0" cy="105408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6" name="AutoShape 237"/>
            <p:cNvSpPr>
              <a:spLocks noChangeArrowheads="1"/>
            </p:cNvSpPr>
            <p:nvPr/>
          </p:nvSpPr>
          <p:spPr bwMode="auto">
            <a:xfrm>
              <a:off x="-2093829" y="-1185004"/>
              <a:ext cx="407817" cy="251914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rgbClr val="0033CC"/>
                </a:gs>
                <a:gs pos="60000">
                  <a:schemeClr val="bg1"/>
                </a:gs>
                <a:gs pos="40000">
                  <a:srgbClr val="FFFFFF"/>
                </a:gs>
                <a:gs pos="52000">
                  <a:schemeClr val="bg1"/>
                </a:gs>
                <a:gs pos="100000">
                  <a:srgbClr val="0033CC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none" lIns="84328" tIns="42165" rIns="84328" bIns="42165" anchor="ctr"/>
            <a:lstStyle/>
            <a:p>
              <a:pPr defTabSz="9877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n>
                  <a:solidFill>
                    <a:srgbClr val="C0504D">
                      <a:lumMod val="60000"/>
                      <a:lumOff val="40000"/>
                    </a:srgbClr>
                  </a:solidFill>
                </a:ln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7" name="AutoShape 237"/>
            <p:cNvSpPr>
              <a:spLocks noChangeArrowheads="1"/>
            </p:cNvSpPr>
            <p:nvPr/>
          </p:nvSpPr>
          <p:spPr bwMode="auto">
            <a:xfrm>
              <a:off x="-2627754" y="-1518596"/>
              <a:ext cx="407817" cy="590126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rgbClr val="00B050"/>
                </a:gs>
                <a:gs pos="60000">
                  <a:schemeClr val="bg1"/>
                </a:gs>
                <a:gs pos="40000">
                  <a:srgbClr val="FFFFFF"/>
                </a:gs>
                <a:gs pos="52000">
                  <a:schemeClr val="bg1"/>
                </a:gs>
                <a:gs pos="100000">
                  <a:srgbClr val="00B050"/>
                </a:gs>
              </a:gsLst>
              <a:lin ang="5400000" scaled="1"/>
            </a:gradFill>
            <a:ln>
              <a:solidFill>
                <a:srgbClr val="00B050"/>
              </a:solidFill>
            </a:ln>
          </p:spPr>
          <p:txBody>
            <a:bodyPr wrap="none" lIns="84328" tIns="42165" rIns="84328" bIns="42165" anchor="ctr"/>
            <a:lstStyle/>
            <a:p>
              <a:pPr defTabSz="9877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8" name="AutoShape 237"/>
            <p:cNvSpPr>
              <a:spLocks noChangeArrowheads="1"/>
            </p:cNvSpPr>
            <p:nvPr/>
          </p:nvSpPr>
          <p:spPr bwMode="auto">
            <a:xfrm>
              <a:off x="-3173980" y="-1342588"/>
              <a:ext cx="407817" cy="418003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chemeClr val="bg2">
                    <a:lumMod val="75000"/>
                  </a:schemeClr>
                </a:gs>
                <a:gs pos="60000">
                  <a:schemeClr val="bg1"/>
                </a:gs>
                <a:gs pos="40000">
                  <a:srgbClr val="FFFFFF"/>
                </a:gs>
                <a:gs pos="52000">
                  <a:schemeClr val="bg1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wrap="none" lIns="84328" tIns="42165" rIns="84328" bIns="42165" anchor="ctr"/>
            <a:lstStyle/>
            <a:p>
              <a:pPr defTabSz="9877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9" name="Text Box 259"/>
            <p:cNvSpPr txBox="1">
              <a:spLocks noChangeArrowheads="1"/>
            </p:cNvSpPr>
            <p:nvPr/>
          </p:nvSpPr>
          <p:spPr bwMode="auto">
            <a:xfrm>
              <a:off x="-3040407" y="-2112685"/>
              <a:ext cx="1233124" cy="24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300" b="1" dirty="0">
                  <a:solidFill>
                    <a:srgbClr val="FF0000"/>
                  </a:solidFill>
                </a:rPr>
                <a:t>2017 г.</a:t>
              </a:r>
            </a:p>
          </p:txBody>
        </p:sp>
        <p:sp>
          <p:nvSpPr>
            <p:cNvPr id="920" name="Text Box 259"/>
            <p:cNvSpPr txBox="1">
              <a:spLocks noChangeArrowheads="1"/>
            </p:cNvSpPr>
            <p:nvPr/>
          </p:nvSpPr>
          <p:spPr bwMode="auto">
            <a:xfrm>
              <a:off x="-3128178" y="-1192482"/>
              <a:ext cx="289363" cy="19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000" b="1" dirty="0" err="1">
                  <a:solidFill>
                    <a:prstClr val="black"/>
                  </a:solidFill>
                </a:rPr>
                <a:t>бтгр</a:t>
              </a:r>
              <a:endParaRPr lang="ru-RU" altLang="ru-RU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921" name="Text Box 259"/>
            <p:cNvSpPr txBox="1">
              <a:spLocks noChangeArrowheads="1"/>
            </p:cNvSpPr>
            <p:nvPr/>
          </p:nvSpPr>
          <p:spPr bwMode="auto">
            <a:xfrm>
              <a:off x="-3040407" y="-1503380"/>
              <a:ext cx="226713" cy="21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1" dirty="0">
                  <a:solidFill>
                    <a:prstClr val="black"/>
                  </a:solidFill>
                </a:rPr>
                <a:t>8</a:t>
              </a:r>
              <a:endParaRPr lang="ru-RU" altLang="ru-RU" sz="1000" b="1" dirty="0">
                <a:solidFill>
                  <a:prstClr val="black"/>
                </a:solidFill>
              </a:endParaRPr>
            </a:p>
          </p:txBody>
        </p:sp>
        <p:sp>
          <p:nvSpPr>
            <p:cNvPr id="922" name="Text Box 259"/>
            <p:cNvSpPr txBox="1">
              <a:spLocks noChangeArrowheads="1"/>
            </p:cNvSpPr>
            <p:nvPr/>
          </p:nvSpPr>
          <p:spPr bwMode="auto">
            <a:xfrm>
              <a:off x="-2838814" y="-1704678"/>
              <a:ext cx="798330" cy="19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000" b="1" dirty="0">
                  <a:solidFill>
                    <a:prstClr val="black"/>
                  </a:solidFill>
                </a:rPr>
                <a:t>до 12 тыс.</a:t>
              </a:r>
            </a:p>
          </p:txBody>
        </p:sp>
        <p:sp>
          <p:nvSpPr>
            <p:cNvPr id="923" name="Text Box 259"/>
            <p:cNvSpPr txBox="1">
              <a:spLocks noChangeArrowheads="1"/>
            </p:cNvSpPr>
            <p:nvPr/>
          </p:nvSpPr>
          <p:spPr bwMode="auto">
            <a:xfrm>
              <a:off x="-1950180" y="-1368289"/>
              <a:ext cx="202435" cy="19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63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000" b="1" dirty="0">
                  <a:solidFill>
                    <a:prstClr val="black"/>
                  </a:solidFill>
                </a:rPr>
                <a:t>16</a:t>
              </a:r>
            </a:p>
          </p:txBody>
        </p:sp>
        <p:pic>
          <p:nvPicPr>
            <p:cNvPr id="924" name="Picture 37" descr="F-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9220" y="-1099876"/>
              <a:ext cx="259404" cy="11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8" name="Text Box 4"/>
          <p:cNvSpPr txBox="1">
            <a:spLocks noChangeArrowheads="1"/>
          </p:cNvSpPr>
          <p:nvPr/>
        </p:nvSpPr>
        <p:spPr bwMode="auto">
          <a:xfrm>
            <a:off x="129638" y="2169770"/>
            <a:ext cx="3251009" cy="885185"/>
          </a:xfrm>
          <a:prstGeom prst="rect">
            <a:avLst/>
          </a:prstGeom>
          <a:gradFill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lIns="179497" tIns="0" rIns="71798" bIns="0" anchor="ctr">
            <a:noAutofit/>
            <a:flatTx/>
          </a:bodyPr>
          <a:lstStyle>
            <a:defPPr>
              <a:defRPr lang="en-US"/>
            </a:defPPr>
            <a:lvl1pPr algn="ctr" defTabSz="842963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0000FF"/>
                </a:solidFill>
                <a:latin typeface="Arial" charset="0"/>
              </a:defRPr>
            </a:lvl1pPr>
          </a:lstStyle>
          <a:p>
            <a:r>
              <a:rPr lang="ru-RU" altLang="ru-RU" sz="1000" dirty="0">
                <a:solidFill>
                  <a:schemeClr val="tx1"/>
                </a:solidFill>
              </a:rPr>
              <a:t>Воинские контингенты в рамках усиления «восточного фланга альянса», операций ВС США «Атлантическая решимость», ОВС НАТО «Усиленное передовое присутствие», миссий ОВВС НАТО по охране воздушного пространства стран Балтии, Румынии и Болгарии</a:t>
            </a:r>
          </a:p>
        </p:txBody>
      </p:sp>
      <p:sp>
        <p:nvSpPr>
          <p:cNvPr id="909" name="Прямоугольник 908">
            <a:extLst>
              <a:ext uri="{FF2B5EF4-FFF2-40B4-BE49-F238E27FC236}">
                <a16:creationId xmlns:a16="http://schemas.microsoft.com/office/drawing/2014/main" xmlns="" id="{A96A6421-6325-48BF-91CD-D8C63FAE00B4}"/>
              </a:ext>
            </a:extLst>
          </p:cNvPr>
          <p:cNvSpPr/>
          <p:nvPr/>
        </p:nvSpPr>
        <p:spPr>
          <a:xfrm>
            <a:off x="134673" y="3106907"/>
            <a:ext cx="3245972" cy="788732"/>
          </a:xfrm>
          <a:prstGeom prst="rect">
            <a:avLst/>
          </a:prstGeom>
          <a:gradFill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lIns="179497" tIns="0" rIns="71798" bIns="0" anchor="ctr">
            <a:noAutofit/>
            <a:flatTx/>
          </a:bodyPr>
          <a:lstStyle/>
          <a:p>
            <a:pPr algn="ctr" defTabSz="842378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1200" b="1" dirty="0">
                <a:latin typeface="Arial" charset="0"/>
              </a:rPr>
              <a:t>Всего:</a:t>
            </a:r>
            <a:r>
              <a:rPr lang="ru-RU" altLang="ru-RU" sz="1200" b="1" dirty="0">
                <a:solidFill>
                  <a:srgbClr val="FF0000"/>
                </a:solidFill>
                <a:latin typeface="Arial" charset="0"/>
              </a:rPr>
              <a:t> около 35 тыс.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latin typeface="Arial" charset="0"/>
              </a:rPr>
              <a:t>человек </a:t>
            </a:r>
            <a:br>
              <a:rPr lang="ru-RU" altLang="ru-RU" sz="1200" b="1" dirty="0">
                <a:latin typeface="Arial" charset="0"/>
              </a:rPr>
            </a:br>
            <a:r>
              <a:rPr lang="ru-RU" altLang="ru-RU" sz="1200" b="1" i="1" dirty="0">
                <a:latin typeface="Arial" charset="0"/>
              </a:rPr>
              <a:t>(в </a:t>
            </a:r>
            <a:r>
              <a:rPr lang="ru-RU" altLang="ru-RU" sz="1200" b="1" i="1" dirty="0" err="1">
                <a:latin typeface="Arial" charset="0"/>
              </a:rPr>
              <a:t>т.ч</a:t>
            </a:r>
            <a:r>
              <a:rPr lang="ru-RU" altLang="ru-RU" sz="1200" b="1" i="1" dirty="0">
                <a:latin typeface="Arial" charset="0"/>
              </a:rPr>
              <a:t>. </a:t>
            </a:r>
            <a:r>
              <a:rPr lang="ru-RU" altLang="ru-RU" sz="1200" b="1" i="1" dirty="0">
                <a:solidFill>
                  <a:srgbClr val="FF0000"/>
                </a:solidFill>
                <a:latin typeface="Arial" charset="0"/>
              </a:rPr>
              <a:t>17</a:t>
            </a:r>
            <a:r>
              <a:rPr lang="ru-RU" altLang="ru-RU" sz="1200" b="1" i="1" dirty="0">
                <a:latin typeface="Arial" charset="0"/>
              </a:rPr>
              <a:t> </a:t>
            </a:r>
            <a:r>
              <a:rPr lang="ru-RU" altLang="ru-RU" sz="1200" b="1" i="1" dirty="0" err="1">
                <a:latin typeface="Arial" charset="0"/>
              </a:rPr>
              <a:t>бтгр</a:t>
            </a:r>
            <a:r>
              <a:rPr lang="ru-RU" altLang="ru-RU" sz="1200" b="1" i="1" dirty="0">
                <a:latin typeface="Arial" charset="0"/>
              </a:rPr>
              <a:t>)</a:t>
            </a:r>
            <a:r>
              <a:rPr lang="ru-RU" altLang="ru-RU" sz="1200" b="1" dirty="0">
                <a:latin typeface="Arial" charset="0"/>
              </a:rPr>
              <a:t>,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solidFill>
                  <a:srgbClr val="FF0000"/>
                </a:solidFill>
                <a:latin typeface="Arial" charset="0"/>
              </a:rPr>
              <a:t>214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latin typeface="Arial" charset="0"/>
              </a:rPr>
              <a:t>БТ,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solidFill>
                  <a:srgbClr val="FF0000"/>
                </a:solidFill>
                <a:latin typeface="Arial" charset="0"/>
              </a:rPr>
              <a:t>637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latin typeface="Arial" charset="0"/>
              </a:rPr>
              <a:t>ББМ, 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/>
            </a:r>
            <a:br>
              <a:rPr lang="ru-RU" altLang="ru-RU" sz="1200" b="1" dirty="0">
                <a:solidFill>
                  <a:srgbClr val="0000FF"/>
                </a:solidFill>
                <a:latin typeface="Arial" charset="0"/>
              </a:rPr>
            </a:br>
            <a:r>
              <a:rPr lang="ru-RU" altLang="ru-RU" sz="1200" b="1" dirty="0">
                <a:solidFill>
                  <a:srgbClr val="FF0000"/>
                </a:solidFill>
                <a:latin typeface="Arial" charset="0"/>
              </a:rPr>
              <a:t>145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 err="1">
                <a:latin typeface="Arial" charset="0"/>
              </a:rPr>
              <a:t>ор.ПА</a:t>
            </a:r>
            <a:r>
              <a:rPr lang="ru-RU" altLang="ru-RU" sz="1200" b="1" dirty="0">
                <a:latin typeface="Arial" charset="0"/>
              </a:rPr>
              <a:t> и М, </a:t>
            </a:r>
            <a:r>
              <a:rPr lang="ru-RU" altLang="ru-RU" sz="1200" b="1" dirty="0">
                <a:solidFill>
                  <a:srgbClr val="FF0000"/>
                </a:solidFill>
                <a:latin typeface="Arial" charset="0"/>
              </a:rPr>
              <a:t>30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latin typeface="Arial" charset="0"/>
              </a:rPr>
              <a:t>РСЗО,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solidFill>
                  <a:srgbClr val="FF0000"/>
                </a:solidFill>
                <a:latin typeface="Arial" charset="0"/>
              </a:rPr>
              <a:t>60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latin typeface="Arial" charset="0"/>
              </a:rPr>
              <a:t>ПУ ЗРК, </a:t>
            </a:r>
          </a:p>
          <a:p>
            <a:pPr algn="ctr" defTabSz="842378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1200" b="1" dirty="0">
                <a:solidFill>
                  <a:srgbClr val="FF0000"/>
                </a:solidFill>
                <a:latin typeface="Arial" charset="0"/>
              </a:rPr>
              <a:t>92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latin typeface="Arial" charset="0"/>
              </a:rPr>
              <a:t>самолета,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solidFill>
                  <a:srgbClr val="FF0000"/>
                </a:solidFill>
                <a:latin typeface="Arial" charset="0"/>
              </a:rPr>
              <a:t>131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latin typeface="Arial" charset="0"/>
              </a:rPr>
              <a:t>вертолет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br>
              <a:rPr lang="ru-RU" altLang="ru-RU" sz="1200" b="1" dirty="0">
                <a:solidFill>
                  <a:srgbClr val="0000FF"/>
                </a:solidFill>
                <a:latin typeface="Arial" charset="0"/>
              </a:rPr>
            </a:br>
            <a:r>
              <a:rPr lang="ru-RU" altLang="ru-RU" sz="1200" b="1" dirty="0">
                <a:latin typeface="Arial" charset="0"/>
              </a:rPr>
              <a:t>(боевых – </a:t>
            </a:r>
            <a:r>
              <a:rPr lang="ru-RU" altLang="ru-RU" sz="1200" b="1" dirty="0">
                <a:solidFill>
                  <a:srgbClr val="FF0000"/>
                </a:solidFill>
                <a:latin typeface="Arial" charset="0"/>
              </a:rPr>
              <a:t>92</a:t>
            </a:r>
            <a:r>
              <a:rPr lang="ru-RU" altLang="ru-RU" sz="1200" b="1" dirty="0">
                <a:latin typeface="Arial" charset="0"/>
              </a:rPr>
              <a:t>), </a:t>
            </a:r>
            <a:r>
              <a:rPr lang="ru-RU" altLang="ru-RU" sz="1200" b="1" dirty="0">
                <a:solidFill>
                  <a:srgbClr val="FF0000"/>
                </a:solidFill>
                <a:latin typeface="Arial" charset="0"/>
              </a:rPr>
              <a:t>33</a:t>
            </a:r>
            <a:r>
              <a:rPr lang="ru-RU" altLang="ru-RU" sz="12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200" b="1" dirty="0">
                <a:latin typeface="Arial" charset="0"/>
              </a:rPr>
              <a:t>БЛА</a:t>
            </a:r>
          </a:p>
        </p:txBody>
      </p:sp>
      <p:sp>
        <p:nvSpPr>
          <p:cNvPr id="913" name="TextBox 912"/>
          <p:cNvSpPr txBox="1"/>
          <p:nvPr/>
        </p:nvSpPr>
        <p:spPr>
          <a:xfrm>
            <a:off x="151442" y="3918393"/>
            <a:ext cx="4745820" cy="529894"/>
          </a:xfrm>
          <a:prstGeom prst="rect">
            <a:avLst/>
          </a:prstGeom>
          <a:gradFill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lIns="179497" tIns="0" rIns="71798" bIns="0" anchor="ctr">
            <a:noAutofit/>
            <a:flatTx/>
          </a:bodyPr>
          <a:lstStyle>
            <a:defPPr>
              <a:defRPr lang="ru-RU"/>
            </a:defPPr>
            <a:lvl1pPr algn="ctr" defTabSz="842963">
              <a:lnSpc>
                <a:spcPct val="70000"/>
              </a:lnSpc>
              <a:defRPr sz="1100" b="1">
                <a:solidFill>
                  <a:srgbClr val="0000FF"/>
                </a:solidFill>
                <a:latin typeface="Arial" charset="0"/>
              </a:defRPr>
            </a:lvl1pPr>
            <a:lvl2pPr marL="909638" indent="-285750" defTabSz="842963" eaLnBrk="0" hangingPunct="0">
              <a:defRPr>
                <a:latin typeface="Arial" charset="0"/>
              </a:defRPr>
            </a:lvl2pPr>
            <a:lvl3pPr marL="1317625" indent="-228600" defTabSz="842963" eaLnBrk="0" hangingPunct="0">
              <a:defRPr>
                <a:latin typeface="Arial" charset="0"/>
              </a:defRPr>
            </a:lvl3pPr>
            <a:lvl4pPr marL="1725613" indent="-228600" defTabSz="842963" eaLnBrk="0" hangingPunct="0">
              <a:defRPr>
                <a:latin typeface="Arial" charset="0"/>
              </a:defRPr>
            </a:lvl4pPr>
            <a:lvl5pPr marL="2133600" indent="-228600" defTabSz="842963" eaLnBrk="0" hangingPunct="0">
              <a:defRPr>
                <a:latin typeface="Arial" charset="0"/>
              </a:defRPr>
            </a:lvl5pPr>
            <a:lvl6pPr marL="2590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3048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505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9624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pPr marL="71388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Численность ВС США, размещенных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Европейском регионе на постоянной основе, составляет </a:t>
            </a:r>
            <a:r>
              <a:rPr lang="ru-RU" sz="1600" dirty="0">
                <a:solidFill>
                  <a:schemeClr val="tx1"/>
                </a:solidFill>
              </a:rPr>
              <a:t>более</a:t>
            </a:r>
            <a:r>
              <a:rPr lang="ru-RU" sz="1600" dirty="0">
                <a:solidFill>
                  <a:srgbClr val="FF0000"/>
                </a:solidFill>
              </a:rPr>
              <a:t> 60 тыс. </a:t>
            </a:r>
            <a:r>
              <a:rPr lang="ru-RU" sz="1600" dirty="0">
                <a:solidFill>
                  <a:schemeClr val="tx1"/>
                </a:solidFill>
              </a:rPr>
              <a:t>человек</a:t>
            </a:r>
          </a:p>
        </p:txBody>
      </p:sp>
      <p:pic>
        <p:nvPicPr>
          <p:cNvPr id="941" name="Picture 171" descr="стоя М-16 с подствол"/>
          <p:cNvPicPr preferRelativeResize="0"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12" y="1379707"/>
            <a:ext cx="50498" cy="9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246175" y="1331525"/>
            <a:ext cx="136087" cy="130983"/>
            <a:chOff x="1207372" y="1765049"/>
            <a:chExt cx="136109" cy="131004"/>
          </a:xfrm>
        </p:grpSpPr>
        <p:pic>
          <p:nvPicPr>
            <p:cNvPr id="942" name="Picture 171" descr="стоя М-16 с подствол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173" y="1765049"/>
              <a:ext cx="50506" cy="94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3" name="Picture 168" descr="стоя М-16 с подствол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975" y="1789576"/>
              <a:ext cx="50506" cy="94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4" name="Picture 169" descr="стоя М-16 с подствол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372" y="1801984"/>
              <a:ext cx="50506" cy="94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3" name="Равнобедренный треугольник 842"/>
          <p:cNvSpPr/>
          <p:nvPr/>
        </p:nvSpPr>
        <p:spPr>
          <a:xfrm flipV="1">
            <a:off x="625617" y="3048118"/>
            <a:ext cx="2303631" cy="5092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18" rIns="91228" bIns="456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48" name="Text Box 180"/>
          <p:cNvSpPr txBox="1">
            <a:spLocks noChangeArrowheads="1"/>
          </p:cNvSpPr>
          <p:nvPr/>
        </p:nvSpPr>
        <p:spPr bwMode="auto">
          <a:xfrm>
            <a:off x="6200671" y="1752095"/>
            <a:ext cx="399504" cy="20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455" tIns="11684" rIns="19455" bIns="11684">
            <a:spAutoFit/>
          </a:bodyPr>
          <a:lstStyle>
            <a:lvl1pPr defTabSz="990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990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990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990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990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ru-RU" sz="1200" b="1" i="1" dirty="0">
                <a:solidFill>
                  <a:prstClr val="black"/>
                </a:solidFill>
                <a:latin typeface="Arial" charset="0"/>
              </a:rPr>
              <a:t>РФ</a:t>
            </a:r>
          </a:p>
        </p:txBody>
      </p:sp>
      <p:cxnSp>
        <p:nvCxnSpPr>
          <p:cNvPr id="849" name="Прямая со стрелкой 848"/>
          <p:cNvCxnSpPr/>
          <p:nvPr/>
        </p:nvCxnSpPr>
        <p:spPr>
          <a:xfrm flipH="1">
            <a:off x="6758335" y="1332813"/>
            <a:ext cx="688068" cy="803799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3" descr="Z:\07 Графика\11) Техника\СВ\РОСОМАХА.png"/>
          <p:cNvPicPr>
            <a:picLocks noChangeAspect="1" noChangeArrowheads="1"/>
          </p:cNvPicPr>
          <p:nvPr/>
        </p:nvPicPr>
        <p:blipFill>
          <a:blip r:embed="rId5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96" y="3440293"/>
            <a:ext cx="311935" cy="1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\\pc03mz\База 2 отдела\07 Графика\11) Техника\ВВС\AH-64.png"/>
          <p:cNvPicPr>
            <a:picLocks noChangeArrowheads="1"/>
          </p:cNvPicPr>
          <p:nvPr/>
        </p:nvPicPr>
        <p:blipFill>
          <a:blip r:embed="rId6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5060" y="2058850"/>
            <a:ext cx="435361" cy="15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" name="Group 742"/>
          <p:cNvGrpSpPr>
            <a:grpSpLocks/>
          </p:cNvGrpSpPr>
          <p:nvPr/>
        </p:nvGrpSpPr>
        <p:grpSpPr bwMode="auto">
          <a:xfrm rot="166500">
            <a:off x="3709179" y="2612436"/>
            <a:ext cx="263799" cy="138511"/>
            <a:chOff x="327" y="34"/>
            <a:chExt cx="96" cy="41"/>
          </a:xfrm>
          <a:solidFill>
            <a:schemeClr val="tx1"/>
          </a:solidFill>
        </p:grpSpPr>
        <p:grpSp>
          <p:nvGrpSpPr>
            <p:cNvPr id="116" name="Group 743"/>
            <p:cNvGrpSpPr>
              <a:grpSpLocks noChangeAspect="1"/>
            </p:cNvGrpSpPr>
            <p:nvPr/>
          </p:nvGrpSpPr>
          <p:grpSpPr bwMode="auto">
            <a:xfrm flipH="1">
              <a:off x="327" y="34"/>
              <a:ext cx="96" cy="41"/>
              <a:chOff x="19" y="985"/>
              <a:chExt cx="868" cy="416"/>
            </a:xfrm>
            <a:grpFill/>
          </p:grpSpPr>
          <p:grpSp>
            <p:nvGrpSpPr>
              <p:cNvPr id="120" name="Group 744"/>
              <p:cNvGrpSpPr>
                <a:grpSpLocks noChangeAspect="1"/>
              </p:cNvGrpSpPr>
              <p:nvPr/>
            </p:nvGrpSpPr>
            <p:grpSpPr bwMode="auto">
              <a:xfrm>
                <a:off x="612" y="1286"/>
                <a:ext cx="99" cy="109"/>
                <a:chOff x="1532" y="423"/>
                <a:chExt cx="94" cy="102"/>
              </a:xfrm>
              <a:grpFill/>
            </p:grpSpPr>
            <p:sp>
              <p:nvSpPr>
                <p:cNvPr id="172" name="Oval 74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3" name="Oval 7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1" name="Group 747"/>
              <p:cNvGrpSpPr>
                <a:grpSpLocks noChangeAspect="1"/>
              </p:cNvGrpSpPr>
              <p:nvPr/>
            </p:nvGrpSpPr>
            <p:grpSpPr bwMode="auto">
              <a:xfrm>
                <a:off x="245" y="1279"/>
                <a:ext cx="103" cy="105"/>
                <a:chOff x="1532" y="423"/>
                <a:chExt cx="94" cy="102"/>
              </a:xfrm>
              <a:grpFill/>
            </p:grpSpPr>
            <p:sp>
              <p:nvSpPr>
                <p:cNvPr id="170" name="Oval 74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1" name="Oval 74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2" name="Group 750"/>
              <p:cNvGrpSpPr>
                <a:grpSpLocks noChangeAspect="1"/>
              </p:cNvGrpSpPr>
              <p:nvPr/>
            </p:nvGrpSpPr>
            <p:grpSpPr bwMode="auto">
              <a:xfrm>
                <a:off x="394" y="1282"/>
                <a:ext cx="121" cy="105"/>
                <a:chOff x="1532" y="423"/>
                <a:chExt cx="94" cy="102"/>
              </a:xfrm>
              <a:grpFill/>
            </p:grpSpPr>
            <p:sp>
              <p:nvSpPr>
                <p:cNvPr id="168" name="Oval 75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9" name="Oval 75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3" name="Group 753"/>
              <p:cNvGrpSpPr>
                <a:grpSpLocks noChangeAspect="1"/>
              </p:cNvGrpSpPr>
              <p:nvPr/>
            </p:nvGrpSpPr>
            <p:grpSpPr bwMode="auto">
              <a:xfrm>
                <a:off x="764" y="1285"/>
                <a:ext cx="102" cy="114"/>
                <a:chOff x="1532" y="423"/>
                <a:chExt cx="94" cy="102"/>
              </a:xfrm>
              <a:grpFill/>
            </p:grpSpPr>
            <p:sp>
              <p:nvSpPr>
                <p:cNvPr id="166" name="Oval 75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7" name="Oval 75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4" name="Freeform 756"/>
              <p:cNvSpPr>
                <a:spLocks noChangeAspect="1"/>
              </p:cNvSpPr>
              <p:nvPr/>
            </p:nvSpPr>
            <p:spPr bwMode="auto">
              <a:xfrm>
                <a:off x="19" y="1251"/>
                <a:ext cx="815" cy="90"/>
              </a:xfrm>
              <a:custGeom>
                <a:avLst/>
                <a:gdLst>
                  <a:gd name="T0" fmla="*/ 0 w 815"/>
                  <a:gd name="T1" fmla="*/ 31 h 90"/>
                  <a:gd name="T2" fmla="*/ 14 w 815"/>
                  <a:gd name="T3" fmla="*/ 29 h 90"/>
                  <a:gd name="T4" fmla="*/ 142 w 815"/>
                  <a:gd name="T5" fmla="*/ 0 h 90"/>
                  <a:gd name="T6" fmla="*/ 815 w 815"/>
                  <a:gd name="T7" fmla="*/ 7 h 90"/>
                  <a:gd name="T8" fmla="*/ 785 w 815"/>
                  <a:gd name="T9" fmla="*/ 83 h 90"/>
                  <a:gd name="T10" fmla="*/ 742 w 815"/>
                  <a:gd name="T11" fmla="*/ 90 h 90"/>
                  <a:gd name="T12" fmla="*/ 163 w 815"/>
                  <a:gd name="T13" fmla="*/ 75 h 90"/>
                  <a:gd name="T14" fmla="*/ 106 w 815"/>
                  <a:gd name="T15" fmla="*/ 86 h 90"/>
                  <a:gd name="T16" fmla="*/ 36 w 815"/>
                  <a:gd name="T17" fmla="*/ 55 h 90"/>
                  <a:gd name="T18" fmla="*/ 10 w 815"/>
                  <a:gd name="T19" fmla="*/ 51 h 90"/>
                  <a:gd name="T20" fmla="*/ 0 w 815"/>
                  <a:gd name="T21" fmla="*/ 45 h 90"/>
                  <a:gd name="T22" fmla="*/ 0 w 815"/>
                  <a:gd name="T23" fmla="*/ 3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5" h="90">
                    <a:moveTo>
                      <a:pt x="0" y="31"/>
                    </a:moveTo>
                    <a:lnTo>
                      <a:pt x="14" y="29"/>
                    </a:lnTo>
                    <a:lnTo>
                      <a:pt x="142" y="0"/>
                    </a:lnTo>
                    <a:lnTo>
                      <a:pt x="815" y="7"/>
                    </a:lnTo>
                    <a:lnTo>
                      <a:pt x="785" y="83"/>
                    </a:lnTo>
                    <a:lnTo>
                      <a:pt x="742" y="90"/>
                    </a:lnTo>
                    <a:lnTo>
                      <a:pt x="163" y="75"/>
                    </a:lnTo>
                    <a:lnTo>
                      <a:pt x="106" y="86"/>
                    </a:lnTo>
                    <a:lnTo>
                      <a:pt x="36" y="55"/>
                    </a:lnTo>
                    <a:lnTo>
                      <a:pt x="10" y="51"/>
                    </a:lnTo>
                    <a:lnTo>
                      <a:pt x="0" y="45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25" name="Group 757"/>
              <p:cNvGrpSpPr>
                <a:grpSpLocks noChangeAspect="1"/>
              </p:cNvGrpSpPr>
              <p:nvPr/>
            </p:nvGrpSpPr>
            <p:grpSpPr bwMode="auto">
              <a:xfrm>
                <a:off x="137" y="1273"/>
                <a:ext cx="103" cy="112"/>
                <a:chOff x="1532" y="423"/>
                <a:chExt cx="94" cy="102"/>
              </a:xfrm>
              <a:grpFill/>
            </p:grpSpPr>
            <p:sp>
              <p:nvSpPr>
                <p:cNvPr id="164" name="Oval 75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5" name="Oval 75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6" name="Group 760"/>
              <p:cNvGrpSpPr>
                <a:grpSpLocks noChangeAspect="1"/>
              </p:cNvGrpSpPr>
              <p:nvPr/>
            </p:nvGrpSpPr>
            <p:grpSpPr bwMode="auto">
              <a:xfrm>
                <a:off x="280" y="1276"/>
                <a:ext cx="111" cy="111"/>
                <a:chOff x="1532" y="423"/>
                <a:chExt cx="94" cy="102"/>
              </a:xfrm>
              <a:grpFill/>
            </p:grpSpPr>
            <p:sp>
              <p:nvSpPr>
                <p:cNvPr id="162" name="Oval 76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3" name="Oval 76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7" name="Group 763"/>
              <p:cNvGrpSpPr>
                <a:grpSpLocks noChangeAspect="1"/>
              </p:cNvGrpSpPr>
              <p:nvPr/>
            </p:nvGrpSpPr>
            <p:grpSpPr bwMode="auto">
              <a:xfrm>
                <a:off x="646" y="1285"/>
                <a:ext cx="116" cy="116"/>
                <a:chOff x="1532" y="423"/>
                <a:chExt cx="94" cy="102"/>
              </a:xfrm>
              <a:grpFill/>
            </p:grpSpPr>
            <p:sp>
              <p:nvSpPr>
                <p:cNvPr id="159" name="Oval 76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1" name="Oval 76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8" name="Group 766"/>
              <p:cNvGrpSpPr>
                <a:grpSpLocks noChangeAspect="1"/>
              </p:cNvGrpSpPr>
              <p:nvPr/>
            </p:nvGrpSpPr>
            <p:grpSpPr bwMode="auto">
              <a:xfrm>
                <a:off x="493" y="1282"/>
                <a:ext cx="115" cy="114"/>
                <a:chOff x="1532" y="423"/>
                <a:chExt cx="94" cy="102"/>
              </a:xfrm>
              <a:grpFill/>
            </p:grpSpPr>
            <p:sp>
              <p:nvSpPr>
                <p:cNvPr id="157" name="Oval 767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8" name="Oval 76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9" name="Freeform 769"/>
              <p:cNvSpPr>
                <a:spLocks noChangeAspect="1"/>
              </p:cNvSpPr>
              <p:nvPr/>
            </p:nvSpPr>
            <p:spPr bwMode="auto">
              <a:xfrm>
                <a:off x="636" y="1152"/>
                <a:ext cx="206" cy="96"/>
              </a:xfrm>
              <a:custGeom>
                <a:avLst/>
                <a:gdLst>
                  <a:gd name="T0" fmla="*/ 2 w 206"/>
                  <a:gd name="T1" fmla="*/ 89 h 96"/>
                  <a:gd name="T2" fmla="*/ 2 w 206"/>
                  <a:gd name="T3" fmla="*/ 78 h 96"/>
                  <a:gd name="T4" fmla="*/ 34 w 206"/>
                  <a:gd name="T5" fmla="*/ 67 h 96"/>
                  <a:gd name="T6" fmla="*/ 35 w 206"/>
                  <a:gd name="T7" fmla="*/ 23 h 96"/>
                  <a:gd name="T8" fmla="*/ 48 w 206"/>
                  <a:gd name="T9" fmla="*/ 9 h 96"/>
                  <a:gd name="T10" fmla="*/ 162 w 206"/>
                  <a:gd name="T11" fmla="*/ 0 h 96"/>
                  <a:gd name="T12" fmla="*/ 206 w 206"/>
                  <a:gd name="T13" fmla="*/ 94 h 96"/>
                  <a:gd name="T14" fmla="*/ 0 w 206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96">
                    <a:moveTo>
                      <a:pt x="2" y="89"/>
                    </a:moveTo>
                    <a:lnTo>
                      <a:pt x="2" y="78"/>
                    </a:lnTo>
                    <a:lnTo>
                      <a:pt x="34" y="67"/>
                    </a:lnTo>
                    <a:lnTo>
                      <a:pt x="35" y="23"/>
                    </a:lnTo>
                    <a:lnTo>
                      <a:pt x="48" y="9"/>
                    </a:lnTo>
                    <a:lnTo>
                      <a:pt x="162" y="0"/>
                    </a:lnTo>
                    <a:lnTo>
                      <a:pt x="206" y="94"/>
                    </a:lnTo>
                    <a:lnTo>
                      <a:pt x="0" y="96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770"/>
              <p:cNvSpPr>
                <a:spLocks noChangeAspect="1"/>
              </p:cNvSpPr>
              <p:nvPr/>
            </p:nvSpPr>
            <p:spPr bwMode="auto">
              <a:xfrm>
                <a:off x="31" y="1140"/>
                <a:ext cx="856" cy="200"/>
              </a:xfrm>
              <a:custGeom>
                <a:avLst/>
                <a:gdLst>
                  <a:gd name="T0" fmla="*/ 664 w 856"/>
                  <a:gd name="T1" fmla="*/ 118 h 200"/>
                  <a:gd name="T2" fmla="*/ 457 w 856"/>
                  <a:gd name="T3" fmla="*/ 116 h 200"/>
                  <a:gd name="T4" fmla="*/ 457 w 856"/>
                  <a:gd name="T5" fmla="*/ 140 h 200"/>
                  <a:gd name="T6" fmla="*/ 342 w 856"/>
                  <a:gd name="T7" fmla="*/ 140 h 200"/>
                  <a:gd name="T8" fmla="*/ 336 w 856"/>
                  <a:gd name="T9" fmla="*/ 115 h 200"/>
                  <a:gd name="T10" fmla="*/ 142 w 856"/>
                  <a:gd name="T11" fmla="*/ 113 h 200"/>
                  <a:gd name="T12" fmla="*/ 129 w 856"/>
                  <a:gd name="T13" fmla="*/ 112 h 200"/>
                  <a:gd name="T14" fmla="*/ 104 w 856"/>
                  <a:gd name="T15" fmla="*/ 153 h 200"/>
                  <a:gd name="T16" fmla="*/ 25 w 856"/>
                  <a:gd name="T17" fmla="*/ 157 h 200"/>
                  <a:gd name="T18" fmla="*/ 0 w 856"/>
                  <a:gd name="T19" fmla="*/ 137 h 200"/>
                  <a:gd name="T20" fmla="*/ 3 w 856"/>
                  <a:gd name="T21" fmla="*/ 101 h 200"/>
                  <a:gd name="T22" fmla="*/ 13 w 856"/>
                  <a:gd name="T23" fmla="*/ 92 h 200"/>
                  <a:gd name="T24" fmla="*/ 14 w 856"/>
                  <a:gd name="T25" fmla="*/ 48 h 200"/>
                  <a:gd name="T26" fmla="*/ 52 w 856"/>
                  <a:gd name="T27" fmla="*/ 34 h 200"/>
                  <a:gd name="T28" fmla="*/ 178 w 856"/>
                  <a:gd name="T29" fmla="*/ 32 h 200"/>
                  <a:gd name="T30" fmla="*/ 185 w 856"/>
                  <a:gd name="T31" fmla="*/ 5 h 200"/>
                  <a:gd name="T32" fmla="*/ 198 w 856"/>
                  <a:gd name="T33" fmla="*/ 0 h 200"/>
                  <a:gd name="T34" fmla="*/ 370 w 856"/>
                  <a:gd name="T35" fmla="*/ 9 h 200"/>
                  <a:gd name="T36" fmla="*/ 378 w 856"/>
                  <a:gd name="T37" fmla="*/ 56 h 200"/>
                  <a:gd name="T38" fmla="*/ 378 w 856"/>
                  <a:gd name="T39" fmla="*/ 103 h 200"/>
                  <a:gd name="T40" fmla="*/ 819 w 856"/>
                  <a:gd name="T41" fmla="*/ 108 h 200"/>
                  <a:gd name="T42" fmla="*/ 844 w 856"/>
                  <a:gd name="T43" fmla="*/ 132 h 200"/>
                  <a:gd name="T44" fmla="*/ 856 w 856"/>
                  <a:gd name="T45" fmla="*/ 161 h 200"/>
                  <a:gd name="T46" fmla="*/ 829 w 856"/>
                  <a:gd name="T47" fmla="*/ 175 h 200"/>
                  <a:gd name="T48" fmla="*/ 811 w 856"/>
                  <a:gd name="T49" fmla="*/ 149 h 200"/>
                  <a:gd name="T50" fmla="*/ 796 w 856"/>
                  <a:gd name="T51" fmla="*/ 126 h 200"/>
                  <a:gd name="T52" fmla="*/ 795 w 856"/>
                  <a:gd name="T53" fmla="*/ 145 h 200"/>
                  <a:gd name="T54" fmla="*/ 742 w 856"/>
                  <a:gd name="T55" fmla="*/ 157 h 200"/>
                  <a:gd name="T56" fmla="*/ 755 w 856"/>
                  <a:gd name="T57" fmla="*/ 192 h 200"/>
                  <a:gd name="T58" fmla="*/ 725 w 856"/>
                  <a:gd name="T59" fmla="*/ 200 h 200"/>
                  <a:gd name="T60" fmla="*/ 717 w 856"/>
                  <a:gd name="T61" fmla="*/ 165 h 200"/>
                  <a:gd name="T62" fmla="*/ 682 w 856"/>
                  <a:gd name="T63" fmla="*/ 122 h 200"/>
                  <a:gd name="T64" fmla="*/ 641 w 856"/>
                  <a:gd name="T65" fmla="*/ 11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6" h="200">
                    <a:moveTo>
                      <a:pt x="664" y="118"/>
                    </a:moveTo>
                    <a:lnTo>
                      <a:pt x="457" y="116"/>
                    </a:lnTo>
                    <a:lnTo>
                      <a:pt x="457" y="140"/>
                    </a:lnTo>
                    <a:lnTo>
                      <a:pt x="342" y="140"/>
                    </a:lnTo>
                    <a:lnTo>
                      <a:pt x="336" y="115"/>
                    </a:lnTo>
                    <a:lnTo>
                      <a:pt x="142" y="113"/>
                    </a:lnTo>
                    <a:lnTo>
                      <a:pt x="129" y="112"/>
                    </a:lnTo>
                    <a:lnTo>
                      <a:pt x="104" y="153"/>
                    </a:lnTo>
                    <a:lnTo>
                      <a:pt x="25" y="157"/>
                    </a:lnTo>
                    <a:lnTo>
                      <a:pt x="0" y="137"/>
                    </a:lnTo>
                    <a:lnTo>
                      <a:pt x="3" y="101"/>
                    </a:lnTo>
                    <a:lnTo>
                      <a:pt x="13" y="92"/>
                    </a:lnTo>
                    <a:lnTo>
                      <a:pt x="14" y="48"/>
                    </a:lnTo>
                    <a:lnTo>
                      <a:pt x="52" y="34"/>
                    </a:lnTo>
                    <a:lnTo>
                      <a:pt x="178" y="32"/>
                    </a:lnTo>
                    <a:lnTo>
                      <a:pt x="185" y="5"/>
                    </a:lnTo>
                    <a:lnTo>
                      <a:pt x="198" y="0"/>
                    </a:lnTo>
                    <a:lnTo>
                      <a:pt x="370" y="9"/>
                    </a:lnTo>
                    <a:lnTo>
                      <a:pt x="378" y="56"/>
                    </a:lnTo>
                    <a:lnTo>
                      <a:pt x="378" y="103"/>
                    </a:lnTo>
                    <a:lnTo>
                      <a:pt x="819" y="108"/>
                    </a:lnTo>
                    <a:lnTo>
                      <a:pt x="844" y="132"/>
                    </a:lnTo>
                    <a:lnTo>
                      <a:pt x="856" y="161"/>
                    </a:lnTo>
                    <a:lnTo>
                      <a:pt x="829" y="175"/>
                    </a:lnTo>
                    <a:lnTo>
                      <a:pt x="811" y="149"/>
                    </a:lnTo>
                    <a:lnTo>
                      <a:pt x="796" y="126"/>
                    </a:lnTo>
                    <a:lnTo>
                      <a:pt x="795" y="145"/>
                    </a:lnTo>
                    <a:lnTo>
                      <a:pt x="742" y="157"/>
                    </a:lnTo>
                    <a:lnTo>
                      <a:pt x="755" y="192"/>
                    </a:lnTo>
                    <a:lnTo>
                      <a:pt x="725" y="200"/>
                    </a:lnTo>
                    <a:lnTo>
                      <a:pt x="717" y="165"/>
                    </a:lnTo>
                    <a:lnTo>
                      <a:pt x="682" y="122"/>
                    </a:lnTo>
                    <a:lnTo>
                      <a:pt x="641" y="117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Line 771"/>
              <p:cNvSpPr>
                <a:spLocks noChangeAspect="1" noChangeShapeType="1"/>
              </p:cNvSpPr>
              <p:nvPr/>
            </p:nvSpPr>
            <p:spPr bwMode="auto">
              <a:xfrm>
                <a:off x="202" y="1244"/>
                <a:ext cx="94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Line 772"/>
              <p:cNvSpPr>
                <a:spLocks noChangeAspect="1" noChangeShapeType="1"/>
              </p:cNvSpPr>
              <p:nvPr/>
            </p:nvSpPr>
            <p:spPr bwMode="auto">
              <a:xfrm flipV="1">
                <a:off x="299" y="1242"/>
                <a:ext cx="109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Line 773"/>
              <p:cNvSpPr>
                <a:spLocks noChangeAspect="1" noChangeShapeType="1"/>
              </p:cNvSpPr>
              <p:nvPr/>
            </p:nvSpPr>
            <p:spPr bwMode="auto">
              <a:xfrm flipV="1">
                <a:off x="298" y="1187"/>
                <a:ext cx="0" cy="5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Line 774"/>
              <p:cNvSpPr>
                <a:spLocks noChangeAspect="1" noChangeShapeType="1"/>
              </p:cNvSpPr>
              <p:nvPr/>
            </p:nvSpPr>
            <p:spPr bwMode="auto">
              <a:xfrm flipV="1">
                <a:off x="297" y="1146"/>
                <a:ext cx="12" cy="3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Line 775"/>
              <p:cNvSpPr>
                <a:spLocks noChangeAspect="1" noChangeShapeType="1"/>
              </p:cNvSpPr>
              <p:nvPr/>
            </p:nvSpPr>
            <p:spPr bwMode="auto">
              <a:xfrm flipV="1">
                <a:off x="207" y="1168"/>
                <a:ext cx="4" cy="2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Line 776"/>
              <p:cNvSpPr>
                <a:spLocks noChangeAspect="1" noChangeShapeType="1"/>
              </p:cNvSpPr>
              <p:nvPr/>
            </p:nvSpPr>
            <p:spPr bwMode="auto">
              <a:xfrm flipH="1">
                <a:off x="203" y="1190"/>
                <a:ext cx="2" cy="5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Line 777"/>
              <p:cNvSpPr>
                <a:spLocks noChangeAspect="1" noChangeShapeType="1"/>
              </p:cNvSpPr>
              <p:nvPr/>
            </p:nvSpPr>
            <p:spPr bwMode="auto">
              <a:xfrm flipV="1">
                <a:off x="205" y="1189"/>
                <a:ext cx="92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Line 778"/>
              <p:cNvSpPr>
                <a:spLocks noChangeAspect="1" noChangeShapeType="1"/>
              </p:cNvSpPr>
              <p:nvPr/>
            </p:nvSpPr>
            <p:spPr bwMode="auto">
              <a:xfrm flipV="1">
                <a:off x="218" y="1146"/>
                <a:ext cx="91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Line 7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69" y="1223"/>
                <a:ext cx="1" cy="3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Line 780"/>
              <p:cNvSpPr>
                <a:spLocks noChangeAspect="1" noChangeShapeType="1"/>
              </p:cNvSpPr>
              <p:nvPr/>
            </p:nvSpPr>
            <p:spPr bwMode="auto">
              <a:xfrm flipV="1">
                <a:off x="167" y="1187"/>
                <a:ext cx="9" cy="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Line 781"/>
              <p:cNvSpPr>
                <a:spLocks noChangeAspect="1" noChangeShapeType="1"/>
              </p:cNvSpPr>
              <p:nvPr/>
            </p:nvSpPr>
            <p:spPr bwMode="auto">
              <a:xfrm flipV="1">
                <a:off x="178" y="1174"/>
                <a:ext cx="7" cy="1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Line 782"/>
              <p:cNvSpPr>
                <a:spLocks noChangeAspect="1" noChangeShapeType="1"/>
              </p:cNvSpPr>
              <p:nvPr/>
            </p:nvSpPr>
            <p:spPr bwMode="auto">
              <a:xfrm flipH="1">
                <a:off x="47" y="1184"/>
                <a:ext cx="128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Line 783"/>
              <p:cNvSpPr>
                <a:spLocks noChangeAspect="1" noChangeShapeType="1"/>
              </p:cNvSpPr>
              <p:nvPr/>
            </p:nvSpPr>
            <p:spPr bwMode="auto">
              <a:xfrm flipH="1">
                <a:off x="59" y="1225"/>
                <a:ext cx="107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Line 784"/>
              <p:cNvSpPr>
                <a:spLocks noChangeAspect="1" noChangeShapeType="1"/>
              </p:cNvSpPr>
              <p:nvPr/>
            </p:nvSpPr>
            <p:spPr bwMode="auto">
              <a:xfrm flipH="1">
                <a:off x="37" y="1226"/>
                <a:ext cx="22" cy="1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785"/>
              <p:cNvSpPr>
                <a:spLocks noChangeAspect="1"/>
              </p:cNvSpPr>
              <p:nvPr/>
            </p:nvSpPr>
            <p:spPr bwMode="auto">
              <a:xfrm>
                <a:off x="108" y="1191"/>
                <a:ext cx="53" cy="96"/>
              </a:xfrm>
              <a:custGeom>
                <a:avLst/>
                <a:gdLst>
                  <a:gd name="T0" fmla="*/ 1 w 53"/>
                  <a:gd name="T1" fmla="*/ 95 h 96"/>
                  <a:gd name="T2" fmla="*/ 0 w 53"/>
                  <a:gd name="T3" fmla="*/ 36 h 96"/>
                  <a:gd name="T4" fmla="*/ 9 w 53"/>
                  <a:gd name="T5" fmla="*/ 0 h 96"/>
                  <a:gd name="T6" fmla="*/ 53 w 53"/>
                  <a:gd name="T7" fmla="*/ 0 h 96"/>
                  <a:gd name="T8" fmla="*/ 44 w 53"/>
                  <a:gd name="T9" fmla="*/ 34 h 96"/>
                  <a:gd name="T10" fmla="*/ 44 w 53"/>
                  <a:gd name="T11" fmla="*/ 68 h 96"/>
                  <a:gd name="T12" fmla="*/ 19 w 53"/>
                  <a:gd name="T13" fmla="*/ 96 h 96"/>
                  <a:gd name="T14" fmla="*/ 1 w 53"/>
                  <a:gd name="T15" fmla="*/ 9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96">
                    <a:moveTo>
                      <a:pt x="1" y="95"/>
                    </a:moveTo>
                    <a:lnTo>
                      <a:pt x="0" y="36"/>
                    </a:lnTo>
                    <a:lnTo>
                      <a:pt x="9" y="0"/>
                    </a:lnTo>
                    <a:lnTo>
                      <a:pt x="53" y="0"/>
                    </a:lnTo>
                    <a:lnTo>
                      <a:pt x="44" y="34"/>
                    </a:lnTo>
                    <a:lnTo>
                      <a:pt x="44" y="68"/>
                    </a:lnTo>
                    <a:lnTo>
                      <a:pt x="19" y="96"/>
                    </a:lnTo>
                    <a:lnTo>
                      <a:pt x="1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786"/>
              <p:cNvSpPr>
                <a:spLocks noChangeAspect="1"/>
              </p:cNvSpPr>
              <p:nvPr/>
            </p:nvSpPr>
            <p:spPr bwMode="auto">
              <a:xfrm>
                <a:off x="63" y="1192"/>
                <a:ext cx="47" cy="95"/>
              </a:xfrm>
              <a:custGeom>
                <a:avLst/>
                <a:gdLst>
                  <a:gd name="T0" fmla="*/ 0 w 47"/>
                  <a:gd name="T1" fmla="*/ 95 h 95"/>
                  <a:gd name="T2" fmla="*/ 1 w 47"/>
                  <a:gd name="T3" fmla="*/ 33 h 95"/>
                  <a:gd name="T4" fmla="*/ 10 w 47"/>
                  <a:gd name="T5" fmla="*/ 0 h 95"/>
                  <a:gd name="T6" fmla="*/ 47 w 47"/>
                  <a:gd name="T7" fmla="*/ 0 h 95"/>
                  <a:gd name="T8" fmla="*/ 39 w 47"/>
                  <a:gd name="T9" fmla="*/ 33 h 95"/>
                  <a:gd name="T10" fmla="*/ 38 w 47"/>
                  <a:gd name="T11" fmla="*/ 67 h 95"/>
                  <a:gd name="T12" fmla="*/ 22 w 47"/>
                  <a:gd name="T13" fmla="*/ 95 h 95"/>
                  <a:gd name="T14" fmla="*/ 0 w 47"/>
                  <a:gd name="T1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95">
                    <a:moveTo>
                      <a:pt x="0" y="95"/>
                    </a:moveTo>
                    <a:lnTo>
                      <a:pt x="1" y="33"/>
                    </a:lnTo>
                    <a:lnTo>
                      <a:pt x="10" y="0"/>
                    </a:lnTo>
                    <a:lnTo>
                      <a:pt x="47" y="0"/>
                    </a:lnTo>
                    <a:lnTo>
                      <a:pt x="39" y="33"/>
                    </a:lnTo>
                    <a:lnTo>
                      <a:pt x="38" y="67"/>
                    </a:lnTo>
                    <a:lnTo>
                      <a:pt x="22" y="95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787"/>
              <p:cNvSpPr>
                <a:spLocks noChangeAspect="1"/>
              </p:cNvSpPr>
              <p:nvPr/>
            </p:nvSpPr>
            <p:spPr bwMode="auto">
              <a:xfrm>
                <a:off x="45" y="1192"/>
                <a:ext cx="19" cy="39"/>
              </a:xfrm>
              <a:custGeom>
                <a:avLst/>
                <a:gdLst>
                  <a:gd name="T0" fmla="*/ 0 w 19"/>
                  <a:gd name="T1" fmla="*/ 39 h 39"/>
                  <a:gd name="T2" fmla="*/ 15 w 19"/>
                  <a:gd name="T3" fmla="*/ 27 h 39"/>
                  <a:gd name="T4" fmla="*/ 19 w 19"/>
                  <a:gd name="T5" fmla="*/ 3 h 39"/>
                  <a:gd name="T6" fmla="*/ 6 w 19"/>
                  <a:gd name="T7" fmla="*/ 0 h 39"/>
                  <a:gd name="T8" fmla="*/ 0 w 1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0" y="39"/>
                    </a:moveTo>
                    <a:lnTo>
                      <a:pt x="15" y="27"/>
                    </a:lnTo>
                    <a:lnTo>
                      <a:pt x="19" y="3"/>
                    </a:lnTo>
                    <a:lnTo>
                      <a:pt x="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788"/>
              <p:cNvSpPr>
                <a:spLocks noChangeAspect="1"/>
              </p:cNvSpPr>
              <p:nvPr/>
            </p:nvSpPr>
            <p:spPr bwMode="auto">
              <a:xfrm>
                <a:off x="230" y="1156"/>
                <a:ext cx="53" cy="89"/>
              </a:xfrm>
              <a:custGeom>
                <a:avLst/>
                <a:gdLst>
                  <a:gd name="T0" fmla="*/ 43 w 53"/>
                  <a:gd name="T1" fmla="*/ 89 h 89"/>
                  <a:gd name="T2" fmla="*/ 44 w 53"/>
                  <a:gd name="T3" fmla="*/ 33 h 89"/>
                  <a:gd name="T4" fmla="*/ 53 w 53"/>
                  <a:gd name="T5" fmla="*/ 0 h 89"/>
                  <a:gd name="T6" fmla="*/ 8 w 53"/>
                  <a:gd name="T7" fmla="*/ 0 h 89"/>
                  <a:gd name="T8" fmla="*/ 0 w 53"/>
                  <a:gd name="T9" fmla="*/ 35 h 89"/>
                  <a:gd name="T10" fmla="*/ 0 w 53"/>
                  <a:gd name="T1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9">
                    <a:moveTo>
                      <a:pt x="43" y="89"/>
                    </a:moveTo>
                    <a:lnTo>
                      <a:pt x="44" y="33"/>
                    </a:lnTo>
                    <a:lnTo>
                      <a:pt x="53" y="0"/>
                    </a:lnTo>
                    <a:lnTo>
                      <a:pt x="8" y="0"/>
                    </a:lnTo>
                    <a:lnTo>
                      <a:pt x="0" y="35"/>
                    </a:lnTo>
                    <a:lnTo>
                      <a:pt x="0" y="89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789"/>
              <p:cNvSpPr>
                <a:spLocks noChangeAspect="1"/>
              </p:cNvSpPr>
              <p:nvPr/>
            </p:nvSpPr>
            <p:spPr bwMode="auto">
              <a:xfrm>
                <a:off x="605" y="1258"/>
                <a:ext cx="55" cy="141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790"/>
              <p:cNvSpPr>
                <a:spLocks noChangeAspect="1"/>
              </p:cNvSpPr>
              <p:nvPr/>
            </p:nvSpPr>
            <p:spPr bwMode="auto">
              <a:xfrm>
                <a:off x="234" y="1253"/>
                <a:ext cx="52" cy="133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Rectangle 791"/>
              <p:cNvSpPr>
                <a:spLocks noChangeAspect="1" noChangeArrowheads="1"/>
              </p:cNvSpPr>
              <p:nvPr/>
            </p:nvSpPr>
            <p:spPr bwMode="auto">
              <a:xfrm>
                <a:off x="400" y="1299"/>
                <a:ext cx="89" cy="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 792"/>
              <p:cNvSpPr>
                <a:spLocks noChangeAspect="1"/>
              </p:cNvSpPr>
              <p:nvPr/>
            </p:nvSpPr>
            <p:spPr bwMode="auto">
              <a:xfrm rot="20636122">
                <a:off x="469" y="985"/>
                <a:ext cx="339" cy="291"/>
              </a:xfrm>
              <a:custGeom>
                <a:avLst/>
                <a:gdLst>
                  <a:gd name="T0" fmla="*/ 3 w 504"/>
                  <a:gd name="T1" fmla="*/ 74 h 428"/>
                  <a:gd name="T2" fmla="*/ 377 w 504"/>
                  <a:gd name="T3" fmla="*/ 426 h 428"/>
                  <a:gd name="T4" fmla="*/ 415 w 504"/>
                  <a:gd name="T5" fmla="*/ 423 h 428"/>
                  <a:gd name="T6" fmla="*/ 456 w 504"/>
                  <a:gd name="T7" fmla="*/ 412 h 428"/>
                  <a:gd name="T8" fmla="*/ 479 w 504"/>
                  <a:gd name="T9" fmla="*/ 407 h 428"/>
                  <a:gd name="T10" fmla="*/ 488 w 504"/>
                  <a:gd name="T11" fmla="*/ 397 h 428"/>
                  <a:gd name="T12" fmla="*/ 487 w 504"/>
                  <a:gd name="T13" fmla="*/ 376 h 428"/>
                  <a:gd name="T14" fmla="*/ 499 w 504"/>
                  <a:gd name="T15" fmla="*/ 361 h 428"/>
                  <a:gd name="T16" fmla="*/ 493 w 504"/>
                  <a:gd name="T17" fmla="*/ 340 h 428"/>
                  <a:gd name="T18" fmla="*/ 203 w 504"/>
                  <a:gd name="T19" fmla="*/ 65 h 428"/>
                  <a:gd name="T20" fmla="*/ 212 w 504"/>
                  <a:gd name="T21" fmla="*/ 53 h 428"/>
                  <a:gd name="T22" fmla="*/ 172 w 504"/>
                  <a:gd name="T23" fmla="*/ 18 h 428"/>
                  <a:gd name="T24" fmla="*/ 137 w 504"/>
                  <a:gd name="T25" fmla="*/ 2 h 428"/>
                  <a:gd name="T26" fmla="*/ 127 w 504"/>
                  <a:gd name="T27" fmla="*/ 0 h 428"/>
                  <a:gd name="T28" fmla="*/ 115 w 504"/>
                  <a:gd name="T29" fmla="*/ 5 h 428"/>
                  <a:gd name="T30" fmla="*/ 94 w 504"/>
                  <a:gd name="T31" fmla="*/ 4 h 428"/>
                  <a:gd name="T32" fmla="*/ 70 w 504"/>
                  <a:gd name="T33" fmla="*/ 4 h 428"/>
                  <a:gd name="T34" fmla="*/ 57 w 504"/>
                  <a:gd name="T35" fmla="*/ 4 h 428"/>
                  <a:gd name="T36" fmla="*/ 49 w 504"/>
                  <a:gd name="T37" fmla="*/ 15 h 428"/>
                  <a:gd name="T38" fmla="*/ 38 w 504"/>
                  <a:gd name="T39" fmla="*/ 32 h 428"/>
                  <a:gd name="T40" fmla="*/ 19 w 504"/>
                  <a:gd name="T41" fmla="*/ 30 h 428"/>
                  <a:gd name="T42" fmla="*/ 13 w 504"/>
                  <a:gd name="T43" fmla="*/ 39 h 428"/>
                  <a:gd name="T44" fmla="*/ 14 w 504"/>
                  <a:gd name="T45" fmla="*/ 52 h 428"/>
                  <a:gd name="T46" fmla="*/ 6 w 504"/>
                  <a:gd name="T47" fmla="*/ 58 h 428"/>
                  <a:gd name="T48" fmla="*/ 0 w 504"/>
                  <a:gd name="T49" fmla="*/ 70 h 428"/>
                  <a:gd name="T50" fmla="*/ 3 w 504"/>
                  <a:gd name="T51" fmla="*/ 74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4" h="428">
                    <a:moveTo>
                      <a:pt x="3" y="74"/>
                    </a:moveTo>
                    <a:lnTo>
                      <a:pt x="377" y="426"/>
                    </a:lnTo>
                    <a:cubicBezTo>
                      <a:pt x="390" y="428"/>
                      <a:pt x="402" y="424"/>
                      <a:pt x="415" y="423"/>
                    </a:cubicBezTo>
                    <a:cubicBezTo>
                      <a:pt x="416" y="420"/>
                      <a:pt x="450" y="412"/>
                      <a:pt x="456" y="412"/>
                    </a:cubicBezTo>
                    <a:cubicBezTo>
                      <a:pt x="467" y="405"/>
                      <a:pt x="460" y="408"/>
                      <a:pt x="479" y="407"/>
                    </a:cubicBezTo>
                    <a:cubicBezTo>
                      <a:pt x="482" y="399"/>
                      <a:pt x="478" y="398"/>
                      <a:pt x="488" y="397"/>
                    </a:cubicBezTo>
                    <a:cubicBezTo>
                      <a:pt x="490" y="390"/>
                      <a:pt x="491" y="382"/>
                      <a:pt x="487" y="376"/>
                    </a:cubicBezTo>
                    <a:cubicBezTo>
                      <a:pt x="495" y="365"/>
                      <a:pt x="486" y="365"/>
                      <a:pt x="499" y="361"/>
                    </a:cubicBezTo>
                    <a:cubicBezTo>
                      <a:pt x="502" y="353"/>
                      <a:pt x="504" y="340"/>
                      <a:pt x="493" y="340"/>
                    </a:cubicBezTo>
                    <a:lnTo>
                      <a:pt x="203" y="65"/>
                    </a:lnTo>
                    <a:lnTo>
                      <a:pt x="212" y="53"/>
                    </a:lnTo>
                    <a:lnTo>
                      <a:pt x="172" y="18"/>
                    </a:lnTo>
                    <a:lnTo>
                      <a:pt x="137" y="2"/>
                    </a:lnTo>
                    <a:cubicBezTo>
                      <a:pt x="132" y="8"/>
                      <a:pt x="134" y="2"/>
                      <a:pt x="127" y="0"/>
                    </a:cubicBezTo>
                    <a:cubicBezTo>
                      <a:pt x="122" y="1"/>
                      <a:pt x="119" y="1"/>
                      <a:pt x="115" y="5"/>
                    </a:cubicBezTo>
                    <a:cubicBezTo>
                      <a:pt x="106" y="3"/>
                      <a:pt x="106" y="3"/>
                      <a:pt x="94" y="4"/>
                    </a:cubicBezTo>
                    <a:cubicBezTo>
                      <a:pt x="90" y="5"/>
                      <a:pt x="70" y="4"/>
                      <a:pt x="70" y="4"/>
                    </a:cubicBezTo>
                    <a:cubicBezTo>
                      <a:pt x="65" y="6"/>
                      <a:pt x="63" y="3"/>
                      <a:pt x="57" y="4"/>
                    </a:cubicBezTo>
                    <a:cubicBezTo>
                      <a:pt x="53" y="7"/>
                      <a:pt x="49" y="15"/>
                      <a:pt x="49" y="15"/>
                    </a:cubicBezTo>
                    <a:cubicBezTo>
                      <a:pt x="47" y="41"/>
                      <a:pt x="47" y="19"/>
                      <a:pt x="38" y="32"/>
                    </a:cubicBezTo>
                    <a:cubicBezTo>
                      <a:pt x="30" y="28"/>
                      <a:pt x="28" y="29"/>
                      <a:pt x="19" y="30"/>
                    </a:cubicBezTo>
                    <a:cubicBezTo>
                      <a:pt x="17" y="33"/>
                      <a:pt x="13" y="39"/>
                      <a:pt x="13" y="39"/>
                    </a:cubicBezTo>
                    <a:cubicBezTo>
                      <a:pt x="13" y="43"/>
                      <a:pt x="16" y="48"/>
                      <a:pt x="14" y="52"/>
                    </a:cubicBezTo>
                    <a:cubicBezTo>
                      <a:pt x="13" y="55"/>
                      <a:pt x="6" y="58"/>
                      <a:pt x="6" y="58"/>
                    </a:cubicBezTo>
                    <a:cubicBezTo>
                      <a:pt x="5" y="62"/>
                      <a:pt x="0" y="70"/>
                      <a:pt x="0" y="70"/>
                    </a:cubicBezTo>
                    <a:cubicBezTo>
                      <a:pt x="1" y="74"/>
                      <a:pt x="0" y="73"/>
                      <a:pt x="3" y="7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7" name="Freeform 801"/>
            <p:cNvSpPr>
              <a:spLocks noChangeAspect="1"/>
            </p:cNvSpPr>
            <p:nvPr/>
          </p:nvSpPr>
          <p:spPr bwMode="auto">
            <a:xfrm>
              <a:off x="390" y="51"/>
              <a:ext cx="17" cy="10"/>
            </a:xfrm>
            <a:custGeom>
              <a:avLst/>
              <a:gdLst>
                <a:gd name="T0" fmla="*/ 6 w 121"/>
                <a:gd name="T1" fmla="*/ 38 h 71"/>
                <a:gd name="T2" fmla="*/ 13 w 121"/>
                <a:gd name="T3" fmla="*/ 52 h 71"/>
                <a:gd name="T4" fmla="*/ 25 w 121"/>
                <a:gd name="T5" fmla="*/ 56 h 71"/>
                <a:gd name="T6" fmla="*/ 35 w 121"/>
                <a:gd name="T7" fmla="*/ 63 h 71"/>
                <a:gd name="T8" fmla="*/ 59 w 121"/>
                <a:gd name="T9" fmla="*/ 64 h 71"/>
                <a:gd name="T10" fmla="*/ 77 w 121"/>
                <a:gd name="T11" fmla="*/ 48 h 71"/>
                <a:gd name="T12" fmla="*/ 104 w 121"/>
                <a:gd name="T13" fmla="*/ 51 h 71"/>
                <a:gd name="T14" fmla="*/ 120 w 121"/>
                <a:gd name="T15" fmla="*/ 42 h 71"/>
                <a:gd name="T16" fmla="*/ 101 w 121"/>
                <a:gd name="T17" fmla="*/ 31 h 71"/>
                <a:gd name="T18" fmla="*/ 73 w 121"/>
                <a:gd name="T19" fmla="*/ 22 h 71"/>
                <a:gd name="T20" fmla="*/ 51 w 121"/>
                <a:gd name="T21" fmla="*/ 2 h 71"/>
                <a:gd name="T22" fmla="*/ 32 w 121"/>
                <a:gd name="T23" fmla="*/ 6 h 71"/>
                <a:gd name="T24" fmla="*/ 39 w 121"/>
                <a:gd name="T25" fmla="*/ 18 h 71"/>
                <a:gd name="T26" fmla="*/ 37 w 121"/>
                <a:gd name="T27" fmla="*/ 28 h 71"/>
                <a:gd name="T28" fmla="*/ 6 w 121"/>
                <a:gd name="T29" fmla="*/ 3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71">
                  <a:moveTo>
                    <a:pt x="6" y="38"/>
                  </a:moveTo>
                  <a:cubicBezTo>
                    <a:pt x="3" y="48"/>
                    <a:pt x="0" y="51"/>
                    <a:pt x="13" y="52"/>
                  </a:cubicBezTo>
                  <a:cubicBezTo>
                    <a:pt x="17" y="53"/>
                    <a:pt x="25" y="56"/>
                    <a:pt x="25" y="56"/>
                  </a:cubicBezTo>
                  <a:cubicBezTo>
                    <a:pt x="28" y="58"/>
                    <a:pt x="35" y="63"/>
                    <a:pt x="35" y="63"/>
                  </a:cubicBezTo>
                  <a:cubicBezTo>
                    <a:pt x="40" y="71"/>
                    <a:pt x="51" y="67"/>
                    <a:pt x="59" y="64"/>
                  </a:cubicBezTo>
                  <a:cubicBezTo>
                    <a:pt x="62" y="56"/>
                    <a:pt x="69" y="51"/>
                    <a:pt x="77" y="48"/>
                  </a:cubicBezTo>
                  <a:cubicBezTo>
                    <a:pt x="91" y="49"/>
                    <a:pt x="93" y="49"/>
                    <a:pt x="104" y="51"/>
                  </a:cubicBezTo>
                  <a:cubicBezTo>
                    <a:pt x="121" y="49"/>
                    <a:pt x="117" y="52"/>
                    <a:pt x="120" y="42"/>
                  </a:cubicBezTo>
                  <a:cubicBezTo>
                    <a:pt x="118" y="35"/>
                    <a:pt x="107" y="33"/>
                    <a:pt x="101" y="31"/>
                  </a:cubicBezTo>
                  <a:cubicBezTo>
                    <a:pt x="93" y="26"/>
                    <a:pt x="82" y="25"/>
                    <a:pt x="73" y="22"/>
                  </a:cubicBezTo>
                  <a:cubicBezTo>
                    <a:pt x="64" y="13"/>
                    <a:pt x="64" y="6"/>
                    <a:pt x="51" y="2"/>
                  </a:cubicBezTo>
                  <a:cubicBezTo>
                    <a:pt x="45" y="2"/>
                    <a:pt x="33" y="0"/>
                    <a:pt x="32" y="6"/>
                  </a:cubicBezTo>
                  <a:cubicBezTo>
                    <a:pt x="32" y="11"/>
                    <a:pt x="39" y="18"/>
                    <a:pt x="39" y="18"/>
                  </a:cubicBezTo>
                  <a:cubicBezTo>
                    <a:pt x="42" y="22"/>
                    <a:pt x="42" y="26"/>
                    <a:pt x="37" y="28"/>
                  </a:cubicBezTo>
                  <a:cubicBezTo>
                    <a:pt x="23" y="27"/>
                    <a:pt x="6" y="20"/>
                    <a:pt x="6" y="38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Freeform 803"/>
            <p:cNvSpPr>
              <a:spLocks noChangeAspect="1"/>
            </p:cNvSpPr>
            <p:nvPr/>
          </p:nvSpPr>
          <p:spPr bwMode="auto">
            <a:xfrm>
              <a:off x="410" y="59"/>
              <a:ext cx="9" cy="6"/>
            </a:xfrm>
            <a:custGeom>
              <a:avLst/>
              <a:gdLst>
                <a:gd name="T0" fmla="*/ 0 w 65"/>
                <a:gd name="T1" fmla="*/ 26 h 42"/>
                <a:gd name="T2" fmla="*/ 7 w 65"/>
                <a:gd name="T3" fmla="*/ 38 h 42"/>
                <a:gd name="T4" fmla="*/ 16 w 65"/>
                <a:gd name="T5" fmla="*/ 41 h 42"/>
                <a:gd name="T6" fmla="*/ 39 w 65"/>
                <a:gd name="T7" fmla="*/ 39 h 42"/>
                <a:gd name="T8" fmla="*/ 48 w 65"/>
                <a:gd name="T9" fmla="*/ 31 h 42"/>
                <a:gd name="T10" fmla="*/ 59 w 65"/>
                <a:gd name="T11" fmla="*/ 21 h 42"/>
                <a:gd name="T12" fmla="*/ 65 w 65"/>
                <a:gd name="T13" fmla="*/ 19 h 42"/>
                <a:gd name="T14" fmla="*/ 54 w 65"/>
                <a:gd name="T15" fmla="*/ 13 h 42"/>
                <a:gd name="T16" fmla="*/ 21 w 65"/>
                <a:gd name="T17" fmla="*/ 13 h 42"/>
                <a:gd name="T18" fmla="*/ 9 w 65"/>
                <a:gd name="T19" fmla="*/ 17 h 42"/>
                <a:gd name="T20" fmla="*/ 0 w 65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42">
                  <a:moveTo>
                    <a:pt x="0" y="26"/>
                  </a:moveTo>
                  <a:cubicBezTo>
                    <a:pt x="1" y="31"/>
                    <a:pt x="0" y="36"/>
                    <a:pt x="7" y="38"/>
                  </a:cubicBezTo>
                  <a:cubicBezTo>
                    <a:pt x="10" y="39"/>
                    <a:pt x="16" y="41"/>
                    <a:pt x="16" y="41"/>
                  </a:cubicBezTo>
                  <a:cubicBezTo>
                    <a:pt x="24" y="41"/>
                    <a:pt x="32" y="42"/>
                    <a:pt x="39" y="39"/>
                  </a:cubicBezTo>
                  <a:cubicBezTo>
                    <a:pt x="43" y="37"/>
                    <a:pt x="48" y="31"/>
                    <a:pt x="48" y="31"/>
                  </a:cubicBezTo>
                  <a:cubicBezTo>
                    <a:pt x="50" y="25"/>
                    <a:pt x="54" y="23"/>
                    <a:pt x="59" y="21"/>
                  </a:cubicBezTo>
                  <a:cubicBezTo>
                    <a:pt x="61" y="20"/>
                    <a:pt x="65" y="19"/>
                    <a:pt x="65" y="19"/>
                  </a:cubicBezTo>
                  <a:cubicBezTo>
                    <a:pt x="63" y="14"/>
                    <a:pt x="59" y="15"/>
                    <a:pt x="54" y="13"/>
                  </a:cubicBezTo>
                  <a:cubicBezTo>
                    <a:pt x="52" y="0"/>
                    <a:pt x="31" y="10"/>
                    <a:pt x="21" y="13"/>
                  </a:cubicBezTo>
                  <a:cubicBezTo>
                    <a:pt x="17" y="14"/>
                    <a:pt x="9" y="17"/>
                    <a:pt x="9" y="17"/>
                  </a:cubicBezTo>
                  <a:cubicBezTo>
                    <a:pt x="7" y="22"/>
                    <a:pt x="3" y="23"/>
                    <a:pt x="0" y="2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Freeform 804"/>
            <p:cNvSpPr>
              <a:spLocks noChangeAspect="1"/>
            </p:cNvSpPr>
            <p:nvPr/>
          </p:nvSpPr>
          <p:spPr bwMode="auto">
            <a:xfrm>
              <a:off x="337" y="56"/>
              <a:ext cx="14" cy="10"/>
            </a:xfrm>
            <a:custGeom>
              <a:avLst/>
              <a:gdLst>
                <a:gd name="T0" fmla="*/ 16 w 102"/>
                <a:gd name="T1" fmla="*/ 9 h 71"/>
                <a:gd name="T2" fmla="*/ 7 w 102"/>
                <a:gd name="T3" fmla="*/ 37 h 71"/>
                <a:gd name="T4" fmla="*/ 0 w 102"/>
                <a:gd name="T5" fmla="*/ 50 h 71"/>
                <a:gd name="T6" fmla="*/ 3 w 102"/>
                <a:gd name="T7" fmla="*/ 66 h 71"/>
                <a:gd name="T8" fmla="*/ 12 w 102"/>
                <a:gd name="T9" fmla="*/ 71 h 71"/>
                <a:gd name="T10" fmla="*/ 24 w 102"/>
                <a:gd name="T11" fmla="*/ 70 h 71"/>
                <a:gd name="T12" fmla="*/ 36 w 102"/>
                <a:gd name="T13" fmla="*/ 56 h 71"/>
                <a:gd name="T14" fmla="*/ 53 w 102"/>
                <a:gd name="T15" fmla="*/ 57 h 71"/>
                <a:gd name="T16" fmla="*/ 81 w 102"/>
                <a:gd name="T17" fmla="*/ 47 h 71"/>
                <a:gd name="T18" fmla="*/ 79 w 102"/>
                <a:gd name="T19" fmla="*/ 33 h 71"/>
                <a:gd name="T20" fmla="*/ 88 w 102"/>
                <a:gd name="T21" fmla="*/ 26 h 71"/>
                <a:gd name="T22" fmla="*/ 102 w 102"/>
                <a:gd name="T23" fmla="*/ 10 h 71"/>
                <a:gd name="T24" fmla="*/ 85 w 102"/>
                <a:gd name="T25" fmla="*/ 8 h 71"/>
                <a:gd name="T26" fmla="*/ 56 w 102"/>
                <a:gd name="T27" fmla="*/ 9 h 71"/>
                <a:gd name="T28" fmla="*/ 39 w 102"/>
                <a:gd name="T29" fmla="*/ 5 h 71"/>
                <a:gd name="T30" fmla="*/ 16 w 102"/>
                <a:gd name="T3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71">
                  <a:moveTo>
                    <a:pt x="16" y="9"/>
                  </a:moveTo>
                  <a:cubicBezTo>
                    <a:pt x="15" y="21"/>
                    <a:pt x="19" y="32"/>
                    <a:pt x="7" y="37"/>
                  </a:cubicBezTo>
                  <a:cubicBezTo>
                    <a:pt x="4" y="42"/>
                    <a:pt x="1" y="44"/>
                    <a:pt x="0" y="50"/>
                  </a:cubicBezTo>
                  <a:cubicBezTo>
                    <a:pt x="0" y="52"/>
                    <a:pt x="0" y="63"/>
                    <a:pt x="3" y="66"/>
                  </a:cubicBezTo>
                  <a:cubicBezTo>
                    <a:pt x="5" y="68"/>
                    <a:pt x="12" y="71"/>
                    <a:pt x="12" y="71"/>
                  </a:cubicBezTo>
                  <a:cubicBezTo>
                    <a:pt x="16" y="71"/>
                    <a:pt x="20" y="71"/>
                    <a:pt x="24" y="70"/>
                  </a:cubicBezTo>
                  <a:cubicBezTo>
                    <a:pt x="30" y="68"/>
                    <a:pt x="28" y="58"/>
                    <a:pt x="36" y="56"/>
                  </a:cubicBezTo>
                  <a:cubicBezTo>
                    <a:pt x="42" y="57"/>
                    <a:pt x="47" y="58"/>
                    <a:pt x="53" y="57"/>
                  </a:cubicBezTo>
                  <a:cubicBezTo>
                    <a:pt x="67" y="48"/>
                    <a:pt x="58" y="48"/>
                    <a:pt x="81" y="47"/>
                  </a:cubicBezTo>
                  <a:cubicBezTo>
                    <a:pt x="83" y="42"/>
                    <a:pt x="82" y="37"/>
                    <a:pt x="79" y="33"/>
                  </a:cubicBezTo>
                  <a:cubicBezTo>
                    <a:pt x="77" y="26"/>
                    <a:pt x="82" y="27"/>
                    <a:pt x="88" y="26"/>
                  </a:cubicBezTo>
                  <a:cubicBezTo>
                    <a:pt x="89" y="15"/>
                    <a:pt x="92" y="12"/>
                    <a:pt x="102" y="10"/>
                  </a:cubicBezTo>
                  <a:cubicBezTo>
                    <a:pt x="96" y="6"/>
                    <a:pt x="94" y="7"/>
                    <a:pt x="85" y="8"/>
                  </a:cubicBezTo>
                  <a:cubicBezTo>
                    <a:pt x="74" y="12"/>
                    <a:pt x="71" y="10"/>
                    <a:pt x="56" y="9"/>
                  </a:cubicBezTo>
                  <a:cubicBezTo>
                    <a:pt x="50" y="8"/>
                    <a:pt x="39" y="5"/>
                    <a:pt x="39" y="5"/>
                  </a:cubicBezTo>
                  <a:cubicBezTo>
                    <a:pt x="17" y="6"/>
                    <a:pt x="22" y="0"/>
                    <a:pt x="16" y="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3" name="Picture 3" descr="\\pc03mz\База 2 отдела\07 Графика\11) Техника\ВВС\F-16.png">
            <a:extLst>
              <a:ext uri="{FF2B5EF4-FFF2-40B4-BE49-F238E27FC236}">
                <a16:creationId xmlns:a16="http://schemas.microsoft.com/office/drawing/2014/main" xmlns="" id="{14050697-80EB-4EF3-B47F-83D70B52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51" y="2561690"/>
            <a:ext cx="307541" cy="106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579691" y="2707934"/>
            <a:ext cx="206619" cy="224187"/>
            <a:chOff x="3626083" y="3031948"/>
            <a:chExt cx="206652" cy="224223"/>
          </a:xfrm>
        </p:grpSpPr>
        <p:grpSp>
          <p:nvGrpSpPr>
            <p:cNvPr id="103" name="Group 1814"/>
            <p:cNvGrpSpPr>
              <a:grpSpLocks/>
            </p:cNvGrpSpPr>
            <p:nvPr/>
          </p:nvGrpSpPr>
          <p:grpSpPr bwMode="auto">
            <a:xfrm>
              <a:off x="3729409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174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182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3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5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180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1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6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178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9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84" name="Group 1814"/>
            <p:cNvGrpSpPr>
              <a:grpSpLocks/>
            </p:cNvGrpSpPr>
            <p:nvPr/>
          </p:nvGrpSpPr>
          <p:grpSpPr bwMode="auto">
            <a:xfrm>
              <a:off x="3626083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185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194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5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6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190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7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188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9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98" name="Group 1814"/>
            <p:cNvGrpSpPr>
              <a:grpSpLocks/>
            </p:cNvGrpSpPr>
            <p:nvPr/>
          </p:nvGrpSpPr>
          <p:grpSpPr bwMode="auto">
            <a:xfrm>
              <a:off x="3669560" y="3031948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199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206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7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0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204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5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1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202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3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208" name="Группа 207"/>
          <p:cNvGrpSpPr/>
          <p:nvPr/>
        </p:nvGrpSpPr>
        <p:grpSpPr>
          <a:xfrm>
            <a:off x="5612681" y="3289549"/>
            <a:ext cx="206619" cy="224187"/>
            <a:chOff x="3626083" y="3031948"/>
            <a:chExt cx="206652" cy="224223"/>
          </a:xfrm>
        </p:grpSpPr>
        <p:grpSp>
          <p:nvGrpSpPr>
            <p:cNvPr id="209" name="Group 1814"/>
            <p:cNvGrpSpPr>
              <a:grpSpLocks/>
            </p:cNvGrpSpPr>
            <p:nvPr/>
          </p:nvGrpSpPr>
          <p:grpSpPr bwMode="auto">
            <a:xfrm>
              <a:off x="3729409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231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242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5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32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238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1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33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236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7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10" name="Group 1814"/>
            <p:cNvGrpSpPr>
              <a:grpSpLocks/>
            </p:cNvGrpSpPr>
            <p:nvPr/>
          </p:nvGrpSpPr>
          <p:grpSpPr bwMode="auto">
            <a:xfrm>
              <a:off x="3626083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222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229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0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23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227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8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24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225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11" name="Group 1814"/>
            <p:cNvGrpSpPr>
              <a:grpSpLocks/>
            </p:cNvGrpSpPr>
            <p:nvPr/>
          </p:nvGrpSpPr>
          <p:grpSpPr bwMode="auto">
            <a:xfrm>
              <a:off x="3669560" y="3031948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212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220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1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3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217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8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4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215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6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246" name="Группа 245"/>
          <p:cNvGrpSpPr/>
          <p:nvPr/>
        </p:nvGrpSpPr>
        <p:grpSpPr>
          <a:xfrm>
            <a:off x="6160344" y="2944041"/>
            <a:ext cx="206619" cy="224187"/>
            <a:chOff x="3626083" y="3031948"/>
            <a:chExt cx="206652" cy="224223"/>
          </a:xfrm>
        </p:grpSpPr>
        <p:grpSp>
          <p:nvGrpSpPr>
            <p:cNvPr id="247" name="Group 1814"/>
            <p:cNvGrpSpPr>
              <a:grpSpLocks/>
            </p:cNvGrpSpPr>
            <p:nvPr/>
          </p:nvGrpSpPr>
          <p:grpSpPr bwMode="auto">
            <a:xfrm>
              <a:off x="3729409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268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275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6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69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273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4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70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271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72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48" name="Group 1814"/>
            <p:cNvGrpSpPr>
              <a:grpSpLocks/>
            </p:cNvGrpSpPr>
            <p:nvPr/>
          </p:nvGrpSpPr>
          <p:grpSpPr bwMode="auto">
            <a:xfrm>
              <a:off x="3626083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259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266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7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60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264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5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61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262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3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49" name="Group 1814"/>
            <p:cNvGrpSpPr>
              <a:grpSpLocks/>
            </p:cNvGrpSpPr>
            <p:nvPr/>
          </p:nvGrpSpPr>
          <p:grpSpPr bwMode="auto">
            <a:xfrm>
              <a:off x="3669560" y="3031948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250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257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8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51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255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6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52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253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4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277" name="Picture 3" descr="Z:\07 Графика\11) Техника\СВ\РОСОМАХА.png"/>
          <p:cNvPicPr>
            <a:picLocks noChangeAspect="1" noChangeArrowheads="1"/>
          </p:cNvPicPr>
          <p:nvPr/>
        </p:nvPicPr>
        <p:blipFill>
          <a:blip r:embed="rId5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42" y="2944035"/>
            <a:ext cx="311935" cy="1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8" name="Группа 277"/>
          <p:cNvGrpSpPr/>
          <p:nvPr/>
        </p:nvGrpSpPr>
        <p:grpSpPr>
          <a:xfrm>
            <a:off x="6479077" y="2165481"/>
            <a:ext cx="206619" cy="224187"/>
            <a:chOff x="3626083" y="3031948"/>
            <a:chExt cx="206652" cy="224223"/>
          </a:xfrm>
        </p:grpSpPr>
        <p:grpSp>
          <p:nvGrpSpPr>
            <p:cNvPr id="279" name="Group 1814"/>
            <p:cNvGrpSpPr>
              <a:grpSpLocks/>
            </p:cNvGrpSpPr>
            <p:nvPr/>
          </p:nvGrpSpPr>
          <p:grpSpPr bwMode="auto">
            <a:xfrm>
              <a:off x="3729409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300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307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8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01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305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6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02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303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4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80" name="Group 1814"/>
            <p:cNvGrpSpPr>
              <a:grpSpLocks/>
            </p:cNvGrpSpPr>
            <p:nvPr/>
          </p:nvGrpSpPr>
          <p:grpSpPr bwMode="auto">
            <a:xfrm>
              <a:off x="3626083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291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298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99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92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296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97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93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294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95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81" name="Group 1814"/>
            <p:cNvGrpSpPr>
              <a:grpSpLocks/>
            </p:cNvGrpSpPr>
            <p:nvPr/>
          </p:nvGrpSpPr>
          <p:grpSpPr bwMode="auto">
            <a:xfrm>
              <a:off x="3669560" y="3031948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282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289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90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83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287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88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84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285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86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309" name="Picture 3" descr="Z:\07 Графика\11) Техника\СВ\РОСОМАХА.png"/>
          <p:cNvPicPr>
            <a:picLocks noChangeAspect="1" noChangeArrowheads="1"/>
          </p:cNvPicPr>
          <p:nvPr/>
        </p:nvPicPr>
        <p:blipFill>
          <a:blip r:embed="rId5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63" y="2144085"/>
            <a:ext cx="311935" cy="1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3" descr="\\pc03mz\База 2 отдела\07 Графика\11) Техника\ВВС\F-16.png">
            <a:extLst>
              <a:ext uri="{FF2B5EF4-FFF2-40B4-BE49-F238E27FC236}">
                <a16:creationId xmlns:a16="http://schemas.microsoft.com/office/drawing/2014/main" xmlns="" id="{14050697-80EB-4EF3-B47F-83D70B52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97" y="1963964"/>
            <a:ext cx="307541" cy="106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" name="Прямая со стрелкой 310"/>
          <p:cNvCxnSpPr/>
          <p:nvPr/>
        </p:nvCxnSpPr>
        <p:spPr>
          <a:xfrm flipH="1">
            <a:off x="7043394" y="1332816"/>
            <a:ext cx="403014" cy="283356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Прямая со стрелкой 311"/>
          <p:cNvCxnSpPr/>
          <p:nvPr/>
        </p:nvCxnSpPr>
        <p:spPr>
          <a:xfrm flipH="1">
            <a:off x="7195763" y="1328436"/>
            <a:ext cx="207585" cy="15359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Прямая со стрелкой 312"/>
          <p:cNvCxnSpPr/>
          <p:nvPr/>
        </p:nvCxnSpPr>
        <p:spPr>
          <a:xfrm flipH="1" flipV="1">
            <a:off x="7269286" y="1141548"/>
            <a:ext cx="177116" cy="194561"/>
          </a:xfrm>
          <a:prstGeom prst="straightConnector1">
            <a:avLst/>
          </a:prstGeom>
          <a:ln w="6350">
            <a:solidFill>
              <a:schemeClr val="tx1"/>
            </a:solidFill>
            <a:miter lim="800000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4" name="Группа 313"/>
          <p:cNvGrpSpPr/>
          <p:nvPr/>
        </p:nvGrpSpPr>
        <p:grpSpPr>
          <a:xfrm>
            <a:off x="6885782" y="993069"/>
            <a:ext cx="206619" cy="224187"/>
            <a:chOff x="3626083" y="3031948"/>
            <a:chExt cx="206652" cy="224223"/>
          </a:xfrm>
        </p:grpSpPr>
        <p:grpSp>
          <p:nvGrpSpPr>
            <p:cNvPr id="315" name="Group 1814"/>
            <p:cNvGrpSpPr>
              <a:grpSpLocks/>
            </p:cNvGrpSpPr>
            <p:nvPr/>
          </p:nvGrpSpPr>
          <p:grpSpPr bwMode="auto">
            <a:xfrm>
              <a:off x="3729409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336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343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44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37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341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42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38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339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40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316" name="Group 1814"/>
            <p:cNvGrpSpPr>
              <a:grpSpLocks/>
            </p:cNvGrpSpPr>
            <p:nvPr/>
          </p:nvGrpSpPr>
          <p:grpSpPr bwMode="auto">
            <a:xfrm>
              <a:off x="3626083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327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334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35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28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332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33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29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330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31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317" name="Group 1814"/>
            <p:cNvGrpSpPr>
              <a:grpSpLocks/>
            </p:cNvGrpSpPr>
            <p:nvPr/>
          </p:nvGrpSpPr>
          <p:grpSpPr bwMode="auto">
            <a:xfrm>
              <a:off x="3669560" y="3031948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318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325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6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19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323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4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20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321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22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345" name="Группа 344"/>
          <p:cNvGrpSpPr/>
          <p:nvPr/>
        </p:nvGrpSpPr>
        <p:grpSpPr>
          <a:xfrm>
            <a:off x="7007012" y="1274078"/>
            <a:ext cx="206619" cy="224187"/>
            <a:chOff x="3626083" y="3031948"/>
            <a:chExt cx="206652" cy="224223"/>
          </a:xfrm>
        </p:grpSpPr>
        <p:grpSp>
          <p:nvGrpSpPr>
            <p:cNvPr id="346" name="Group 1814"/>
            <p:cNvGrpSpPr>
              <a:grpSpLocks/>
            </p:cNvGrpSpPr>
            <p:nvPr/>
          </p:nvGrpSpPr>
          <p:grpSpPr bwMode="auto">
            <a:xfrm>
              <a:off x="3729409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367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374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75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68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372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73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69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370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71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347" name="Group 1814"/>
            <p:cNvGrpSpPr>
              <a:grpSpLocks/>
            </p:cNvGrpSpPr>
            <p:nvPr/>
          </p:nvGrpSpPr>
          <p:grpSpPr bwMode="auto">
            <a:xfrm>
              <a:off x="3626083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358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365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66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59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363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64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60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361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62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348" name="Group 1814"/>
            <p:cNvGrpSpPr>
              <a:grpSpLocks/>
            </p:cNvGrpSpPr>
            <p:nvPr/>
          </p:nvGrpSpPr>
          <p:grpSpPr bwMode="auto">
            <a:xfrm>
              <a:off x="3669560" y="3031948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349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356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7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50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354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5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51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352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3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376" name="Group 742"/>
          <p:cNvGrpSpPr>
            <a:grpSpLocks/>
          </p:cNvGrpSpPr>
          <p:nvPr/>
        </p:nvGrpSpPr>
        <p:grpSpPr bwMode="auto">
          <a:xfrm rot="166500">
            <a:off x="7173126" y="1466035"/>
            <a:ext cx="263799" cy="138511"/>
            <a:chOff x="327" y="34"/>
            <a:chExt cx="96" cy="41"/>
          </a:xfrm>
          <a:solidFill>
            <a:schemeClr val="tx1"/>
          </a:solidFill>
        </p:grpSpPr>
        <p:grpSp>
          <p:nvGrpSpPr>
            <p:cNvPr id="377" name="Group 743"/>
            <p:cNvGrpSpPr>
              <a:grpSpLocks noChangeAspect="1"/>
            </p:cNvGrpSpPr>
            <p:nvPr/>
          </p:nvGrpSpPr>
          <p:grpSpPr bwMode="auto">
            <a:xfrm flipH="1">
              <a:off x="327" y="34"/>
              <a:ext cx="96" cy="41"/>
              <a:chOff x="19" y="985"/>
              <a:chExt cx="868" cy="416"/>
            </a:xfrm>
            <a:grpFill/>
          </p:grpSpPr>
          <p:grpSp>
            <p:nvGrpSpPr>
              <p:cNvPr id="381" name="Group 744"/>
              <p:cNvGrpSpPr>
                <a:grpSpLocks noChangeAspect="1"/>
              </p:cNvGrpSpPr>
              <p:nvPr/>
            </p:nvGrpSpPr>
            <p:grpSpPr bwMode="auto">
              <a:xfrm>
                <a:off x="612" y="1286"/>
                <a:ext cx="99" cy="109"/>
                <a:chOff x="1532" y="423"/>
                <a:chExt cx="94" cy="102"/>
              </a:xfrm>
              <a:grpFill/>
            </p:grpSpPr>
            <p:sp>
              <p:nvSpPr>
                <p:cNvPr id="434" name="Oval 74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5" name="Oval 7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2" name="Group 747"/>
              <p:cNvGrpSpPr>
                <a:grpSpLocks noChangeAspect="1"/>
              </p:cNvGrpSpPr>
              <p:nvPr/>
            </p:nvGrpSpPr>
            <p:grpSpPr bwMode="auto">
              <a:xfrm>
                <a:off x="245" y="1279"/>
                <a:ext cx="103" cy="105"/>
                <a:chOff x="1532" y="423"/>
                <a:chExt cx="94" cy="102"/>
              </a:xfrm>
              <a:grpFill/>
            </p:grpSpPr>
            <p:sp>
              <p:nvSpPr>
                <p:cNvPr id="427" name="Oval 74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2" name="Oval 74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3" name="Group 750"/>
              <p:cNvGrpSpPr>
                <a:grpSpLocks noChangeAspect="1"/>
              </p:cNvGrpSpPr>
              <p:nvPr/>
            </p:nvGrpSpPr>
            <p:grpSpPr bwMode="auto">
              <a:xfrm>
                <a:off x="394" y="1282"/>
                <a:ext cx="121" cy="105"/>
                <a:chOff x="1532" y="423"/>
                <a:chExt cx="94" cy="102"/>
              </a:xfrm>
              <a:grpFill/>
            </p:grpSpPr>
            <p:sp>
              <p:nvSpPr>
                <p:cNvPr id="425" name="Oval 75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6" name="Oval 75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4" name="Group 753"/>
              <p:cNvGrpSpPr>
                <a:grpSpLocks noChangeAspect="1"/>
              </p:cNvGrpSpPr>
              <p:nvPr/>
            </p:nvGrpSpPr>
            <p:grpSpPr bwMode="auto">
              <a:xfrm>
                <a:off x="764" y="1285"/>
                <a:ext cx="102" cy="114"/>
                <a:chOff x="1532" y="423"/>
                <a:chExt cx="94" cy="102"/>
              </a:xfrm>
              <a:grpFill/>
            </p:grpSpPr>
            <p:sp>
              <p:nvSpPr>
                <p:cNvPr id="423" name="Oval 75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4" name="Oval 75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85" name="Freeform 756"/>
              <p:cNvSpPr>
                <a:spLocks noChangeAspect="1"/>
              </p:cNvSpPr>
              <p:nvPr/>
            </p:nvSpPr>
            <p:spPr bwMode="auto">
              <a:xfrm>
                <a:off x="19" y="1251"/>
                <a:ext cx="815" cy="90"/>
              </a:xfrm>
              <a:custGeom>
                <a:avLst/>
                <a:gdLst>
                  <a:gd name="T0" fmla="*/ 0 w 815"/>
                  <a:gd name="T1" fmla="*/ 31 h 90"/>
                  <a:gd name="T2" fmla="*/ 14 w 815"/>
                  <a:gd name="T3" fmla="*/ 29 h 90"/>
                  <a:gd name="T4" fmla="*/ 142 w 815"/>
                  <a:gd name="T5" fmla="*/ 0 h 90"/>
                  <a:gd name="T6" fmla="*/ 815 w 815"/>
                  <a:gd name="T7" fmla="*/ 7 h 90"/>
                  <a:gd name="T8" fmla="*/ 785 w 815"/>
                  <a:gd name="T9" fmla="*/ 83 h 90"/>
                  <a:gd name="T10" fmla="*/ 742 w 815"/>
                  <a:gd name="T11" fmla="*/ 90 h 90"/>
                  <a:gd name="T12" fmla="*/ 163 w 815"/>
                  <a:gd name="T13" fmla="*/ 75 h 90"/>
                  <a:gd name="T14" fmla="*/ 106 w 815"/>
                  <a:gd name="T15" fmla="*/ 86 h 90"/>
                  <a:gd name="T16" fmla="*/ 36 w 815"/>
                  <a:gd name="T17" fmla="*/ 55 h 90"/>
                  <a:gd name="T18" fmla="*/ 10 w 815"/>
                  <a:gd name="T19" fmla="*/ 51 h 90"/>
                  <a:gd name="T20" fmla="*/ 0 w 815"/>
                  <a:gd name="T21" fmla="*/ 45 h 90"/>
                  <a:gd name="T22" fmla="*/ 0 w 815"/>
                  <a:gd name="T23" fmla="*/ 3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5" h="90">
                    <a:moveTo>
                      <a:pt x="0" y="31"/>
                    </a:moveTo>
                    <a:lnTo>
                      <a:pt x="14" y="29"/>
                    </a:lnTo>
                    <a:lnTo>
                      <a:pt x="142" y="0"/>
                    </a:lnTo>
                    <a:lnTo>
                      <a:pt x="815" y="7"/>
                    </a:lnTo>
                    <a:lnTo>
                      <a:pt x="785" y="83"/>
                    </a:lnTo>
                    <a:lnTo>
                      <a:pt x="742" y="90"/>
                    </a:lnTo>
                    <a:lnTo>
                      <a:pt x="163" y="75"/>
                    </a:lnTo>
                    <a:lnTo>
                      <a:pt x="106" y="86"/>
                    </a:lnTo>
                    <a:lnTo>
                      <a:pt x="36" y="55"/>
                    </a:lnTo>
                    <a:lnTo>
                      <a:pt x="10" y="51"/>
                    </a:lnTo>
                    <a:lnTo>
                      <a:pt x="0" y="45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86" name="Group 757"/>
              <p:cNvGrpSpPr>
                <a:grpSpLocks noChangeAspect="1"/>
              </p:cNvGrpSpPr>
              <p:nvPr/>
            </p:nvGrpSpPr>
            <p:grpSpPr bwMode="auto">
              <a:xfrm>
                <a:off x="137" y="1273"/>
                <a:ext cx="103" cy="112"/>
                <a:chOff x="1532" y="423"/>
                <a:chExt cx="94" cy="102"/>
              </a:xfrm>
              <a:grpFill/>
            </p:grpSpPr>
            <p:sp>
              <p:nvSpPr>
                <p:cNvPr id="420" name="Oval 75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1" name="Oval 75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7" name="Group 760"/>
              <p:cNvGrpSpPr>
                <a:grpSpLocks noChangeAspect="1"/>
              </p:cNvGrpSpPr>
              <p:nvPr/>
            </p:nvGrpSpPr>
            <p:grpSpPr bwMode="auto">
              <a:xfrm>
                <a:off x="280" y="1276"/>
                <a:ext cx="111" cy="111"/>
                <a:chOff x="1532" y="423"/>
                <a:chExt cx="94" cy="102"/>
              </a:xfrm>
              <a:grpFill/>
            </p:grpSpPr>
            <p:sp>
              <p:nvSpPr>
                <p:cNvPr id="418" name="Oval 76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9" name="Oval 76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8" name="Group 763"/>
              <p:cNvGrpSpPr>
                <a:grpSpLocks noChangeAspect="1"/>
              </p:cNvGrpSpPr>
              <p:nvPr/>
            </p:nvGrpSpPr>
            <p:grpSpPr bwMode="auto">
              <a:xfrm>
                <a:off x="646" y="1285"/>
                <a:ext cx="116" cy="116"/>
                <a:chOff x="1532" y="423"/>
                <a:chExt cx="94" cy="102"/>
              </a:xfrm>
              <a:grpFill/>
            </p:grpSpPr>
            <p:sp>
              <p:nvSpPr>
                <p:cNvPr id="416" name="Oval 76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7" name="Oval 76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9" name="Group 766"/>
              <p:cNvGrpSpPr>
                <a:grpSpLocks noChangeAspect="1"/>
              </p:cNvGrpSpPr>
              <p:nvPr/>
            </p:nvGrpSpPr>
            <p:grpSpPr bwMode="auto">
              <a:xfrm>
                <a:off x="493" y="1282"/>
                <a:ext cx="115" cy="114"/>
                <a:chOff x="1532" y="423"/>
                <a:chExt cx="94" cy="102"/>
              </a:xfrm>
              <a:grpFill/>
            </p:grpSpPr>
            <p:sp>
              <p:nvSpPr>
                <p:cNvPr id="414" name="Oval 767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5" name="Oval 76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90" name="Freeform 769"/>
              <p:cNvSpPr>
                <a:spLocks noChangeAspect="1"/>
              </p:cNvSpPr>
              <p:nvPr/>
            </p:nvSpPr>
            <p:spPr bwMode="auto">
              <a:xfrm>
                <a:off x="636" y="1152"/>
                <a:ext cx="206" cy="96"/>
              </a:xfrm>
              <a:custGeom>
                <a:avLst/>
                <a:gdLst>
                  <a:gd name="T0" fmla="*/ 2 w 206"/>
                  <a:gd name="T1" fmla="*/ 89 h 96"/>
                  <a:gd name="T2" fmla="*/ 2 w 206"/>
                  <a:gd name="T3" fmla="*/ 78 h 96"/>
                  <a:gd name="T4" fmla="*/ 34 w 206"/>
                  <a:gd name="T5" fmla="*/ 67 h 96"/>
                  <a:gd name="T6" fmla="*/ 35 w 206"/>
                  <a:gd name="T7" fmla="*/ 23 h 96"/>
                  <a:gd name="T8" fmla="*/ 48 w 206"/>
                  <a:gd name="T9" fmla="*/ 9 h 96"/>
                  <a:gd name="T10" fmla="*/ 162 w 206"/>
                  <a:gd name="T11" fmla="*/ 0 h 96"/>
                  <a:gd name="T12" fmla="*/ 206 w 206"/>
                  <a:gd name="T13" fmla="*/ 94 h 96"/>
                  <a:gd name="T14" fmla="*/ 0 w 206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96">
                    <a:moveTo>
                      <a:pt x="2" y="89"/>
                    </a:moveTo>
                    <a:lnTo>
                      <a:pt x="2" y="78"/>
                    </a:lnTo>
                    <a:lnTo>
                      <a:pt x="34" y="67"/>
                    </a:lnTo>
                    <a:lnTo>
                      <a:pt x="35" y="23"/>
                    </a:lnTo>
                    <a:lnTo>
                      <a:pt x="48" y="9"/>
                    </a:lnTo>
                    <a:lnTo>
                      <a:pt x="162" y="0"/>
                    </a:lnTo>
                    <a:lnTo>
                      <a:pt x="206" y="94"/>
                    </a:lnTo>
                    <a:lnTo>
                      <a:pt x="0" y="96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Freeform 770"/>
              <p:cNvSpPr>
                <a:spLocks noChangeAspect="1"/>
              </p:cNvSpPr>
              <p:nvPr/>
            </p:nvSpPr>
            <p:spPr bwMode="auto">
              <a:xfrm>
                <a:off x="31" y="1140"/>
                <a:ext cx="856" cy="200"/>
              </a:xfrm>
              <a:custGeom>
                <a:avLst/>
                <a:gdLst>
                  <a:gd name="T0" fmla="*/ 664 w 856"/>
                  <a:gd name="T1" fmla="*/ 118 h 200"/>
                  <a:gd name="T2" fmla="*/ 457 w 856"/>
                  <a:gd name="T3" fmla="*/ 116 h 200"/>
                  <a:gd name="T4" fmla="*/ 457 w 856"/>
                  <a:gd name="T5" fmla="*/ 140 h 200"/>
                  <a:gd name="T6" fmla="*/ 342 w 856"/>
                  <a:gd name="T7" fmla="*/ 140 h 200"/>
                  <a:gd name="T8" fmla="*/ 336 w 856"/>
                  <a:gd name="T9" fmla="*/ 115 h 200"/>
                  <a:gd name="T10" fmla="*/ 142 w 856"/>
                  <a:gd name="T11" fmla="*/ 113 h 200"/>
                  <a:gd name="T12" fmla="*/ 129 w 856"/>
                  <a:gd name="T13" fmla="*/ 112 h 200"/>
                  <a:gd name="T14" fmla="*/ 104 w 856"/>
                  <a:gd name="T15" fmla="*/ 153 h 200"/>
                  <a:gd name="T16" fmla="*/ 25 w 856"/>
                  <a:gd name="T17" fmla="*/ 157 h 200"/>
                  <a:gd name="T18" fmla="*/ 0 w 856"/>
                  <a:gd name="T19" fmla="*/ 137 h 200"/>
                  <a:gd name="T20" fmla="*/ 3 w 856"/>
                  <a:gd name="T21" fmla="*/ 101 h 200"/>
                  <a:gd name="T22" fmla="*/ 13 w 856"/>
                  <a:gd name="T23" fmla="*/ 92 h 200"/>
                  <a:gd name="T24" fmla="*/ 14 w 856"/>
                  <a:gd name="T25" fmla="*/ 48 h 200"/>
                  <a:gd name="T26" fmla="*/ 52 w 856"/>
                  <a:gd name="T27" fmla="*/ 34 h 200"/>
                  <a:gd name="T28" fmla="*/ 178 w 856"/>
                  <a:gd name="T29" fmla="*/ 32 h 200"/>
                  <a:gd name="T30" fmla="*/ 185 w 856"/>
                  <a:gd name="T31" fmla="*/ 5 h 200"/>
                  <a:gd name="T32" fmla="*/ 198 w 856"/>
                  <a:gd name="T33" fmla="*/ 0 h 200"/>
                  <a:gd name="T34" fmla="*/ 370 w 856"/>
                  <a:gd name="T35" fmla="*/ 9 h 200"/>
                  <a:gd name="T36" fmla="*/ 378 w 856"/>
                  <a:gd name="T37" fmla="*/ 56 h 200"/>
                  <a:gd name="T38" fmla="*/ 378 w 856"/>
                  <a:gd name="T39" fmla="*/ 103 h 200"/>
                  <a:gd name="T40" fmla="*/ 819 w 856"/>
                  <a:gd name="T41" fmla="*/ 108 h 200"/>
                  <a:gd name="T42" fmla="*/ 844 w 856"/>
                  <a:gd name="T43" fmla="*/ 132 h 200"/>
                  <a:gd name="T44" fmla="*/ 856 w 856"/>
                  <a:gd name="T45" fmla="*/ 161 h 200"/>
                  <a:gd name="T46" fmla="*/ 829 w 856"/>
                  <a:gd name="T47" fmla="*/ 175 h 200"/>
                  <a:gd name="T48" fmla="*/ 811 w 856"/>
                  <a:gd name="T49" fmla="*/ 149 h 200"/>
                  <a:gd name="T50" fmla="*/ 796 w 856"/>
                  <a:gd name="T51" fmla="*/ 126 h 200"/>
                  <a:gd name="T52" fmla="*/ 795 w 856"/>
                  <a:gd name="T53" fmla="*/ 145 h 200"/>
                  <a:gd name="T54" fmla="*/ 742 w 856"/>
                  <a:gd name="T55" fmla="*/ 157 h 200"/>
                  <a:gd name="T56" fmla="*/ 755 w 856"/>
                  <a:gd name="T57" fmla="*/ 192 h 200"/>
                  <a:gd name="T58" fmla="*/ 725 w 856"/>
                  <a:gd name="T59" fmla="*/ 200 h 200"/>
                  <a:gd name="T60" fmla="*/ 717 w 856"/>
                  <a:gd name="T61" fmla="*/ 165 h 200"/>
                  <a:gd name="T62" fmla="*/ 682 w 856"/>
                  <a:gd name="T63" fmla="*/ 122 h 200"/>
                  <a:gd name="T64" fmla="*/ 641 w 856"/>
                  <a:gd name="T65" fmla="*/ 11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6" h="200">
                    <a:moveTo>
                      <a:pt x="664" y="118"/>
                    </a:moveTo>
                    <a:lnTo>
                      <a:pt x="457" y="116"/>
                    </a:lnTo>
                    <a:lnTo>
                      <a:pt x="457" y="140"/>
                    </a:lnTo>
                    <a:lnTo>
                      <a:pt x="342" y="140"/>
                    </a:lnTo>
                    <a:lnTo>
                      <a:pt x="336" y="115"/>
                    </a:lnTo>
                    <a:lnTo>
                      <a:pt x="142" y="113"/>
                    </a:lnTo>
                    <a:lnTo>
                      <a:pt x="129" y="112"/>
                    </a:lnTo>
                    <a:lnTo>
                      <a:pt x="104" y="153"/>
                    </a:lnTo>
                    <a:lnTo>
                      <a:pt x="25" y="157"/>
                    </a:lnTo>
                    <a:lnTo>
                      <a:pt x="0" y="137"/>
                    </a:lnTo>
                    <a:lnTo>
                      <a:pt x="3" y="101"/>
                    </a:lnTo>
                    <a:lnTo>
                      <a:pt x="13" y="92"/>
                    </a:lnTo>
                    <a:lnTo>
                      <a:pt x="14" y="48"/>
                    </a:lnTo>
                    <a:lnTo>
                      <a:pt x="52" y="34"/>
                    </a:lnTo>
                    <a:lnTo>
                      <a:pt x="178" y="32"/>
                    </a:lnTo>
                    <a:lnTo>
                      <a:pt x="185" y="5"/>
                    </a:lnTo>
                    <a:lnTo>
                      <a:pt x="198" y="0"/>
                    </a:lnTo>
                    <a:lnTo>
                      <a:pt x="370" y="9"/>
                    </a:lnTo>
                    <a:lnTo>
                      <a:pt x="378" y="56"/>
                    </a:lnTo>
                    <a:lnTo>
                      <a:pt x="378" y="103"/>
                    </a:lnTo>
                    <a:lnTo>
                      <a:pt x="819" y="108"/>
                    </a:lnTo>
                    <a:lnTo>
                      <a:pt x="844" y="132"/>
                    </a:lnTo>
                    <a:lnTo>
                      <a:pt x="856" y="161"/>
                    </a:lnTo>
                    <a:lnTo>
                      <a:pt x="829" y="175"/>
                    </a:lnTo>
                    <a:lnTo>
                      <a:pt x="811" y="149"/>
                    </a:lnTo>
                    <a:lnTo>
                      <a:pt x="796" y="126"/>
                    </a:lnTo>
                    <a:lnTo>
                      <a:pt x="795" y="145"/>
                    </a:lnTo>
                    <a:lnTo>
                      <a:pt x="742" y="157"/>
                    </a:lnTo>
                    <a:lnTo>
                      <a:pt x="755" y="192"/>
                    </a:lnTo>
                    <a:lnTo>
                      <a:pt x="725" y="200"/>
                    </a:lnTo>
                    <a:lnTo>
                      <a:pt x="717" y="165"/>
                    </a:lnTo>
                    <a:lnTo>
                      <a:pt x="682" y="122"/>
                    </a:lnTo>
                    <a:lnTo>
                      <a:pt x="641" y="117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Line 771"/>
              <p:cNvSpPr>
                <a:spLocks noChangeAspect="1" noChangeShapeType="1"/>
              </p:cNvSpPr>
              <p:nvPr/>
            </p:nvSpPr>
            <p:spPr bwMode="auto">
              <a:xfrm>
                <a:off x="202" y="1244"/>
                <a:ext cx="94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Line 772"/>
              <p:cNvSpPr>
                <a:spLocks noChangeAspect="1" noChangeShapeType="1"/>
              </p:cNvSpPr>
              <p:nvPr/>
            </p:nvSpPr>
            <p:spPr bwMode="auto">
              <a:xfrm flipV="1">
                <a:off x="299" y="1242"/>
                <a:ext cx="109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Line 773"/>
              <p:cNvSpPr>
                <a:spLocks noChangeAspect="1" noChangeShapeType="1"/>
              </p:cNvSpPr>
              <p:nvPr/>
            </p:nvSpPr>
            <p:spPr bwMode="auto">
              <a:xfrm flipV="1">
                <a:off x="298" y="1187"/>
                <a:ext cx="0" cy="5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Line 774"/>
              <p:cNvSpPr>
                <a:spLocks noChangeAspect="1" noChangeShapeType="1"/>
              </p:cNvSpPr>
              <p:nvPr/>
            </p:nvSpPr>
            <p:spPr bwMode="auto">
              <a:xfrm flipV="1">
                <a:off x="297" y="1146"/>
                <a:ext cx="12" cy="3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6" name="Line 775"/>
              <p:cNvSpPr>
                <a:spLocks noChangeAspect="1" noChangeShapeType="1"/>
              </p:cNvSpPr>
              <p:nvPr/>
            </p:nvSpPr>
            <p:spPr bwMode="auto">
              <a:xfrm flipV="1">
                <a:off x="207" y="1168"/>
                <a:ext cx="4" cy="2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7" name="Line 776"/>
              <p:cNvSpPr>
                <a:spLocks noChangeAspect="1" noChangeShapeType="1"/>
              </p:cNvSpPr>
              <p:nvPr/>
            </p:nvSpPr>
            <p:spPr bwMode="auto">
              <a:xfrm flipH="1">
                <a:off x="203" y="1190"/>
                <a:ext cx="2" cy="5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8" name="Line 777"/>
              <p:cNvSpPr>
                <a:spLocks noChangeAspect="1" noChangeShapeType="1"/>
              </p:cNvSpPr>
              <p:nvPr/>
            </p:nvSpPr>
            <p:spPr bwMode="auto">
              <a:xfrm flipV="1">
                <a:off x="205" y="1189"/>
                <a:ext cx="92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9" name="Line 778"/>
              <p:cNvSpPr>
                <a:spLocks noChangeAspect="1" noChangeShapeType="1"/>
              </p:cNvSpPr>
              <p:nvPr/>
            </p:nvSpPr>
            <p:spPr bwMode="auto">
              <a:xfrm flipV="1">
                <a:off x="218" y="1146"/>
                <a:ext cx="91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Line 7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69" y="1223"/>
                <a:ext cx="1" cy="3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Line 780"/>
              <p:cNvSpPr>
                <a:spLocks noChangeAspect="1" noChangeShapeType="1"/>
              </p:cNvSpPr>
              <p:nvPr/>
            </p:nvSpPr>
            <p:spPr bwMode="auto">
              <a:xfrm flipV="1">
                <a:off x="167" y="1187"/>
                <a:ext cx="9" cy="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Line 781"/>
              <p:cNvSpPr>
                <a:spLocks noChangeAspect="1" noChangeShapeType="1"/>
              </p:cNvSpPr>
              <p:nvPr/>
            </p:nvSpPr>
            <p:spPr bwMode="auto">
              <a:xfrm flipV="1">
                <a:off x="178" y="1174"/>
                <a:ext cx="7" cy="1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Line 782"/>
              <p:cNvSpPr>
                <a:spLocks noChangeAspect="1" noChangeShapeType="1"/>
              </p:cNvSpPr>
              <p:nvPr/>
            </p:nvSpPr>
            <p:spPr bwMode="auto">
              <a:xfrm flipH="1">
                <a:off x="47" y="1184"/>
                <a:ext cx="128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Line 783"/>
              <p:cNvSpPr>
                <a:spLocks noChangeAspect="1" noChangeShapeType="1"/>
              </p:cNvSpPr>
              <p:nvPr/>
            </p:nvSpPr>
            <p:spPr bwMode="auto">
              <a:xfrm flipH="1">
                <a:off x="59" y="1225"/>
                <a:ext cx="107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Line 784"/>
              <p:cNvSpPr>
                <a:spLocks noChangeAspect="1" noChangeShapeType="1"/>
              </p:cNvSpPr>
              <p:nvPr/>
            </p:nvSpPr>
            <p:spPr bwMode="auto">
              <a:xfrm flipH="1">
                <a:off x="37" y="1226"/>
                <a:ext cx="22" cy="1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Freeform 785"/>
              <p:cNvSpPr>
                <a:spLocks noChangeAspect="1"/>
              </p:cNvSpPr>
              <p:nvPr/>
            </p:nvSpPr>
            <p:spPr bwMode="auto">
              <a:xfrm>
                <a:off x="108" y="1191"/>
                <a:ext cx="53" cy="96"/>
              </a:xfrm>
              <a:custGeom>
                <a:avLst/>
                <a:gdLst>
                  <a:gd name="T0" fmla="*/ 1 w 53"/>
                  <a:gd name="T1" fmla="*/ 95 h 96"/>
                  <a:gd name="T2" fmla="*/ 0 w 53"/>
                  <a:gd name="T3" fmla="*/ 36 h 96"/>
                  <a:gd name="T4" fmla="*/ 9 w 53"/>
                  <a:gd name="T5" fmla="*/ 0 h 96"/>
                  <a:gd name="T6" fmla="*/ 53 w 53"/>
                  <a:gd name="T7" fmla="*/ 0 h 96"/>
                  <a:gd name="T8" fmla="*/ 44 w 53"/>
                  <a:gd name="T9" fmla="*/ 34 h 96"/>
                  <a:gd name="T10" fmla="*/ 44 w 53"/>
                  <a:gd name="T11" fmla="*/ 68 h 96"/>
                  <a:gd name="T12" fmla="*/ 19 w 53"/>
                  <a:gd name="T13" fmla="*/ 96 h 96"/>
                  <a:gd name="T14" fmla="*/ 1 w 53"/>
                  <a:gd name="T15" fmla="*/ 9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96">
                    <a:moveTo>
                      <a:pt x="1" y="95"/>
                    </a:moveTo>
                    <a:lnTo>
                      <a:pt x="0" y="36"/>
                    </a:lnTo>
                    <a:lnTo>
                      <a:pt x="9" y="0"/>
                    </a:lnTo>
                    <a:lnTo>
                      <a:pt x="53" y="0"/>
                    </a:lnTo>
                    <a:lnTo>
                      <a:pt x="44" y="34"/>
                    </a:lnTo>
                    <a:lnTo>
                      <a:pt x="44" y="68"/>
                    </a:lnTo>
                    <a:lnTo>
                      <a:pt x="19" y="96"/>
                    </a:lnTo>
                    <a:lnTo>
                      <a:pt x="1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Freeform 786"/>
              <p:cNvSpPr>
                <a:spLocks noChangeAspect="1"/>
              </p:cNvSpPr>
              <p:nvPr/>
            </p:nvSpPr>
            <p:spPr bwMode="auto">
              <a:xfrm>
                <a:off x="63" y="1192"/>
                <a:ext cx="47" cy="95"/>
              </a:xfrm>
              <a:custGeom>
                <a:avLst/>
                <a:gdLst>
                  <a:gd name="T0" fmla="*/ 0 w 47"/>
                  <a:gd name="T1" fmla="*/ 95 h 95"/>
                  <a:gd name="T2" fmla="*/ 1 w 47"/>
                  <a:gd name="T3" fmla="*/ 33 h 95"/>
                  <a:gd name="T4" fmla="*/ 10 w 47"/>
                  <a:gd name="T5" fmla="*/ 0 h 95"/>
                  <a:gd name="T6" fmla="*/ 47 w 47"/>
                  <a:gd name="T7" fmla="*/ 0 h 95"/>
                  <a:gd name="T8" fmla="*/ 39 w 47"/>
                  <a:gd name="T9" fmla="*/ 33 h 95"/>
                  <a:gd name="T10" fmla="*/ 38 w 47"/>
                  <a:gd name="T11" fmla="*/ 67 h 95"/>
                  <a:gd name="T12" fmla="*/ 22 w 47"/>
                  <a:gd name="T13" fmla="*/ 95 h 95"/>
                  <a:gd name="T14" fmla="*/ 0 w 47"/>
                  <a:gd name="T1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95">
                    <a:moveTo>
                      <a:pt x="0" y="95"/>
                    </a:moveTo>
                    <a:lnTo>
                      <a:pt x="1" y="33"/>
                    </a:lnTo>
                    <a:lnTo>
                      <a:pt x="10" y="0"/>
                    </a:lnTo>
                    <a:lnTo>
                      <a:pt x="47" y="0"/>
                    </a:lnTo>
                    <a:lnTo>
                      <a:pt x="39" y="33"/>
                    </a:lnTo>
                    <a:lnTo>
                      <a:pt x="38" y="67"/>
                    </a:lnTo>
                    <a:lnTo>
                      <a:pt x="22" y="95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8" name="Freeform 787"/>
              <p:cNvSpPr>
                <a:spLocks noChangeAspect="1"/>
              </p:cNvSpPr>
              <p:nvPr/>
            </p:nvSpPr>
            <p:spPr bwMode="auto">
              <a:xfrm>
                <a:off x="45" y="1192"/>
                <a:ext cx="19" cy="39"/>
              </a:xfrm>
              <a:custGeom>
                <a:avLst/>
                <a:gdLst>
                  <a:gd name="T0" fmla="*/ 0 w 19"/>
                  <a:gd name="T1" fmla="*/ 39 h 39"/>
                  <a:gd name="T2" fmla="*/ 15 w 19"/>
                  <a:gd name="T3" fmla="*/ 27 h 39"/>
                  <a:gd name="T4" fmla="*/ 19 w 19"/>
                  <a:gd name="T5" fmla="*/ 3 h 39"/>
                  <a:gd name="T6" fmla="*/ 6 w 19"/>
                  <a:gd name="T7" fmla="*/ 0 h 39"/>
                  <a:gd name="T8" fmla="*/ 0 w 1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0" y="39"/>
                    </a:moveTo>
                    <a:lnTo>
                      <a:pt x="15" y="27"/>
                    </a:lnTo>
                    <a:lnTo>
                      <a:pt x="19" y="3"/>
                    </a:lnTo>
                    <a:lnTo>
                      <a:pt x="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9" name="Freeform 788"/>
              <p:cNvSpPr>
                <a:spLocks noChangeAspect="1"/>
              </p:cNvSpPr>
              <p:nvPr/>
            </p:nvSpPr>
            <p:spPr bwMode="auto">
              <a:xfrm>
                <a:off x="230" y="1156"/>
                <a:ext cx="53" cy="89"/>
              </a:xfrm>
              <a:custGeom>
                <a:avLst/>
                <a:gdLst>
                  <a:gd name="T0" fmla="*/ 43 w 53"/>
                  <a:gd name="T1" fmla="*/ 89 h 89"/>
                  <a:gd name="T2" fmla="*/ 44 w 53"/>
                  <a:gd name="T3" fmla="*/ 33 h 89"/>
                  <a:gd name="T4" fmla="*/ 53 w 53"/>
                  <a:gd name="T5" fmla="*/ 0 h 89"/>
                  <a:gd name="T6" fmla="*/ 8 w 53"/>
                  <a:gd name="T7" fmla="*/ 0 h 89"/>
                  <a:gd name="T8" fmla="*/ 0 w 53"/>
                  <a:gd name="T9" fmla="*/ 35 h 89"/>
                  <a:gd name="T10" fmla="*/ 0 w 53"/>
                  <a:gd name="T1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9">
                    <a:moveTo>
                      <a:pt x="43" y="89"/>
                    </a:moveTo>
                    <a:lnTo>
                      <a:pt x="44" y="33"/>
                    </a:lnTo>
                    <a:lnTo>
                      <a:pt x="53" y="0"/>
                    </a:lnTo>
                    <a:lnTo>
                      <a:pt x="8" y="0"/>
                    </a:lnTo>
                    <a:lnTo>
                      <a:pt x="0" y="35"/>
                    </a:lnTo>
                    <a:lnTo>
                      <a:pt x="0" y="89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0" name="Freeform 789"/>
              <p:cNvSpPr>
                <a:spLocks noChangeAspect="1"/>
              </p:cNvSpPr>
              <p:nvPr/>
            </p:nvSpPr>
            <p:spPr bwMode="auto">
              <a:xfrm>
                <a:off x="605" y="1258"/>
                <a:ext cx="55" cy="141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Freeform 790"/>
              <p:cNvSpPr>
                <a:spLocks noChangeAspect="1"/>
              </p:cNvSpPr>
              <p:nvPr/>
            </p:nvSpPr>
            <p:spPr bwMode="auto">
              <a:xfrm>
                <a:off x="234" y="1253"/>
                <a:ext cx="52" cy="133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Rectangle 791"/>
              <p:cNvSpPr>
                <a:spLocks noChangeAspect="1" noChangeArrowheads="1"/>
              </p:cNvSpPr>
              <p:nvPr/>
            </p:nvSpPr>
            <p:spPr bwMode="auto">
              <a:xfrm>
                <a:off x="400" y="1299"/>
                <a:ext cx="89" cy="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3" name="Freeform 792"/>
              <p:cNvSpPr>
                <a:spLocks noChangeAspect="1"/>
              </p:cNvSpPr>
              <p:nvPr/>
            </p:nvSpPr>
            <p:spPr bwMode="auto">
              <a:xfrm rot="20636122">
                <a:off x="469" y="985"/>
                <a:ext cx="339" cy="291"/>
              </a:xfrm>
              <a:custGeom>
                <a:avLst/>
                <a:gdLst>
                  <a:gd name="T0" fmla="*/ 3 w 504"/>
                  <a:gd name="T1" fmla="*/ 74 h 428"/>
                  <a:gd name="T2" fmla="*/ 377 w 504"/>
                  <a:gd name="T3" fmla="*/ 426 h 428"/>
                  <a:gd name="T4" fmla="*/ 415 w 504"/>
                  <a:gd name="T5" fmla="*/ 423 h 428"/>
                  <a:gd name="T6" fmla="*/ 456 w 504"/>
                  <a:gd name="T7" fmla="*/ 412 h 428"/>
                  <a:gd name="T8" fmla="*/ 479 w 504"/>
                  <a:gd name="T9" fmla="*/ 407 h 428"/>
                  <a:gd name="T10" fmla="*/ 488 w 504"/>
                  <a:gd name="T11" fmla="*/ 397 h 428"/>
                  <a:gd name="T12" fmla="*/ 487 w 504"/>
                  <a:gd name="T13" fmla="*/ 376 h 428"/>
                  <a:gd name="T14" fmla="*/ 499 w 504"/>
                  <a:gd name="T15" fmla="*/ 361 h 428"/>
                  <a:gd name="T16" fmla="*/ 493 w 504"/>
                  <a:gd name="T17" fmla="*/ 340 h 428"/>
                  <a:gd name="T18" fmla="*/ 203 w 504"/>
                  <a:gd name="T19" fmla="*/ 65 h 428"/>
                  <a:gd name="T20" fmla="*/ 212 w 504"/>
                  <a:gd name="T21" fmla="*/ 53 h 428"/>
                  <a:gd name="T22" fmla="*/ 172 w 504"/>
                  <a:gd name="T23" fmla="*/ 18 h 428"/>
                  <a:gd name="T24" fmla="*/ 137 w 504"/>
                  <a:gd name="T25" fmla="*/ 2 h 428"/>
                  <a:gd name="T26" fmla="*/ 127 w 504"/>
                  <a:gd name="T27" fmla="*/ 0 h 428"/>
                  <a:gd name="T28" fmla="*/ 115 w 504"/>
                  <a:gd name="T29" fmla="*/ 5 h 428"/>
                  <a:gd name="T30" fmla="*/ 94 w 504"/>
                  <a:gd name="T31" fmla="*/ 4 h 428"/>
                  <a:gd name="T32" fmla="*/ 70 w 504"/>
                  <a:gd name="T33" fmla="*/ 4 h 428"/>
                  <a:gd name="T34" fmla="*/ 57 w 504"/>
                  <a:gd name="T35" fmla="*/ 4 h 428"/>
                  <a:gd name="T36" fmla="*/ 49 w 504"/>
                  <a:gd name="T37" fmla="*/ 15 h 428"/>
                  <a:gd name="T38" fmla="*/ 38 w 504"/>
                  <a:gd name="T39" fmla="*/ 32 h 428"/>
                  <a:gd name="T40" fmla="*/ 19 w 504"/>
                  <a:gd name="T41" fmla="*/ 30 h 428"/>
                  <a:gd name="T42" fmla="*/ 13 w 504"/>
                  <a:gd name="T43" fmla="*/ 39 h 428"/>
                  <a:gd name="T44" fmla="*/ 14 w 504"/>
                  <a:gd name="T45" fmla="*/ 52 h 428"/>
                  <a:gd name="T46" fmla="*/ 6 w 504"/>
                  <a:gd name="T47" fmla="*/ 58 h 428"/>
                  <a:gd name="T48" fmla="*/ 0 w 504"/>
                  <a:gd name="T49" fmla="*/ 70 h 428"/>
                  <a:gd name="T50" fmla="*/ 3 w 504"/>
                  <a:gd name="T51" fmla="*/ 74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4" h="428">
                    <a:moveTo>
                      <a:pt x="3" y="74"/>
                    </a:moveTo>
                    <a:lnTo>
                      <a:pt x="377" y="426"/>
                    </a:lnTo>
                    <a:cubicBezTo>
                      <a:pt x="390" y="428"/>
                      <a:pt x="402" y="424"/>
                      <a:pt x="415" y="423"/>
                    </a:cubicBezTo>
                    <a:cubicBezTo>
                      <a:pt x="416" y="420"/>
                      <a:pt x="450" y="412"/>
                      <a:pt x="456" y="412"/>
                    </a:cubicBezTo>
                    <a:cubicBezTo>
                      <a:pt x="467" y="405"/>
                      <a:pt x="460" y="408"/>
                      <a:pt x="479" y="407"/>
                    </a:cubicBezTo>
                    <a:cubicBezTo>
                      <a:pt x="482" y="399"/>
                      <a:pt x="478" y="398"/>
                      <a:pt x="488" y="397"/>
                    </a:cubicBezTo>
                    <a:cubicBezTo>
                      <a:pt x="490" y="390"/>
                      <a:pt x="491" y="382"/>
                      <a:pt x="487" y="376"/>
                    </a:cubicBezTo>
                    <a:cubicBezTo>
                      <a:pt x="495" y="365"/>
                      <a:pt x="486" y="365"/>
                      <a:pt x="499" y="361"/>
                    </a:cubicBezTo>
                    <a:cubicBezTo>
                      <a:pt x="502" y="353"/>
                      <a:pt x="504" y="340"/>
                      <a:pt x="493" y="340"/>
                    </a:cubicBezTo>
                    <a:lnTo>
                      <a:pt x="203" y="65"/>
                    </a:lnTo>
                    <a:lnTo>
                      <a:pt x="212" y="53"/>
                    </a:lnTo>
                    <a:lnTo>
                      <a:pt x="172" y="18"/>
                    </a:lnTo>
                    <a:lnTo>
                      <a:pt x="137" y="2"/>
                    </a:lnTo>
                    <a:cubicBezTo>
                      <a:pt x="132" y="8"/>
                      <a:pt x="134" y="2"/>
                      <a:pt x="127" y="0"/>
                    </a:cubicBezTo>
                    <a:cubicBezTo>
                      <a:pt x="122" y="1"/>
                      <a:pt x="119" y="1"/>
                      <a:pt x="115" y="5"/>
                    </a:cubicBezTo>
                    <a:cubicBezTo>
                      <a:pt x="106" y="3"/>
                      <a:pt x="106" y="3"/>
                      <a:pt x="94" y="4"/>
                    </a:cubicBezTo>
                    <a:cubicBezTo>
                      <a:pt x="90" y="5"/>
                      <a:pt x="70" y="4"/>
                      <a:pt x="70" y="4"/>
                    </a:cubicBezTo>
                    <a:cubicBezTo>
                      <a:pt x="65" y="6"/>
                      <a:pt x="63" y="3"/>
                      <a:pt x="57" y="4"/>
                    </a:cubicBezTo>
                    <a:cubicBezTo>
                      <a:pt x="53" y="7"/>
                      <a:pt x="49" y="15"/>
                      <a:pt x="49" y="15"/>
                    </a:cubicBezTo>
                    <a:cubicBezTo>
                      <a:pt x="47" y="41"/>
                      <a:pt x="47" y="19"/>
                      <a:pt x="38" y="32"/>
                    </a:cubicBezTo>
                    <a:cubicBezTo>
                      <a:pt x="30" y="28"/>
                      <a:pt x="28" y="29"/>
                      <a:pt x="19" y="30"/>
                    </a:cubicBezTo>
                    <a:cubicBezTo>
                      <a:pt x="17" y="33"/>
                      <a:pt x="13" y="39"/>
                      <a:pt x="13" y="39"/>
                    </a:cubicBezTo>
                    <a:cubicBezTo>
                      <a:pt x="13" y="43"/>
                      <a:pt x="16" y="48"/>
                      <a:pt x="14" y="52"/>
                    </a:cubicBezTo>
                    <a:cubicBezTo>
                      <a:pt x="13" y="55"/>
                      <a:pt x="6" y="58"/>
                      <a:pt x="6" y="58"/>
                    </a:cubicBezTo>
                    <a:cubicBezTo>
                      <a:pt x="5" y="62"/>
                      <a:pt x="0" y="70"/>
                      <a:pt x="0" y="70"/>
                    </a:cubicBezTo>
                    <a:cubicBezTo>
                      <a:pt x="1" y="74"/>
                      <a:pt x="0" y="73"/>
                      <a:pt x="3" y="7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8" name="Freeform 801"/>
            <p:cNvSpPr>
              <a:spLocks noChangeAspect="1"/>
            </p:cNvSpPr>
            <p:nvPr/>
          </p:nvSpPr>
          <p:spPr bwMode="auto">
            <a:xfrm>
              <a:off x="390" y="51"/>
              <a:ext cx="17" cy="10"/>
            </a:xfrm>
            <a:custGeom>
              <a:avLst/>
              <a:gdLst>
                <a:gd name="T0" fmla="*/ 6 w 121"/>
                <a:gd name="T1" fmla="*/ 38 h 71"/>
                <a:gd name="T2" fmla="*/ 13 w 121"/>
                <a:gd name="T3" fmla="*/ 52 h 71"/>
                <a:gd name="T4" fmla="*/ 25 w 121"/>
                <a:gd name="T5" fmla="*/ 56 h 71"/>
                <a:gd name="T6" fmla="*/ 35 w 121"/>
                <a:gd name="T7" fmla="*/ 63 h 71"/>
                <a:gd name="T8" fmla="*/ 59 w 121"/>
                <a:gd name="T9" fmla="*/ 64 h 71"/>
                <a:gd name="T10" fmla="*/ 77 w 121"/>
                <a:gd name="T11" fmla="*/ 48 h 71"/>
                <a:gd name="T12" fmla="*/ 104 w 121"/>
                <a:gd name="T13" fmla="*/ 51 h 71"/>
                <a:gd name="T14" fmla="*/ 120 w 121"/>
                <a:gd name="T15" fmla="*/ 42 h 71"/>
                <a:gd name="T16" fmla="*/ 101 w 121"/>
                <a:gd name="T17" fmla="*/ 31 h 71"/>
                <a:gd name="T18" fmla="*/ 73 w 121"/>
                <a:gd name="T19" fmla="*/ 22 h 71"/>
                <a:gd name="T20" fmla="*/ 51 w 121"/>
                <a:gd name="T21" fmla="*/ 2 h 71"/>
                <a:gd name="T22" fmla="*/ 32 w 121"/>
                <a:gd name="T23" fmla="*/ 6 h 71"/>
                <a:gd name="T24" fmla="*/ 39 w 121"/>
                <a:gd name="T25" fmla="*/ 18 h 71"/>
                <a:gd name="T26" fmla="*/ 37 w 121"/>
                <a:gd name="T27" fmla="*/ 28 h 71"/>
                <a:gd name="T28" fmla="*/ 6 w 121"/>
                <a:gd name="T29" fmla="*/ 3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71">
                  <a:moveTo>
                    <a:pt x="6" y="38"/>
                  </a:moveTo>
                  <a:cubicBezTo>
                    <a:pt x="3" y="48"/>
                    <a:pt x="0" y="51"/>
                    <a:pt x="13" y="52"/>
                  </a:cubicBezTo>
                  <a:cubicBezTo>
                    <a:pt x="17" y="53"/>
                    <a:pt x="25" y="56"/>
                    <a:pt x="25" y="56"/>
                  </a:cubicBezTo>
                  <a:cubicBezTo>
                    <a:pt x="28" y="58"/>
                    <a:pt x="35" y="63"/>
                    <a:pt x="35" y="63"/>
                  </a:cubicBezTo>
                  <a:cubicBezTo>
                    <a:pt x="40" y="71"/>
                    <a:pt x="51" y="67"/>
                    <a:pt x="59" y="64"/>
                  </a:cubicBezTo>
                  <a:cubicBezTo>
                    <a:pt x="62" y="56"/>
                    <a:pt x="69" y="51"/>
                    <a:pt x="77" y="48"/>
                  </a:cubicBezTo>
                  <a:cubicBezTo>
                    <a:pt x="91" y="49"/>
                    <a:pt x="93" y="49"/>
                    <a:pt x="104" y="51"/>
                  </a:cubicBezTo>
                  <a:cubicBezTo>
                    <a:pt x="121" y="49"/>
                    <a:pt x="117" y="52"/>
                    <a:pt x="120" y="42"/>
                  </a:cubicBezTo>
                  <a:cubicBezTo>
                    <a:pt x="118" y="35"/>
                    <a:pt x="107" y="33"/>
                    <a:pt x="101" y="31"/>
                  </a:cubicBezTo>
                  <a:cubicBezTo>
                    <a:pt x="93" y="26"/>
                    <a:pt x="82" y="25"/>
                    <a:pt x="73" y="22"/>
                  </a:cubicBezTo>
                  <a:cubicBezTo>
                    <a:pt x="64" y="13"/>
                    <a:pt x="64" y="6"/>
                    <a:pt x="51" y="2"/>
                  </a:cubicBezTo>
                  <a:cubicBezTo>
                    <a:pt x="45" y="2"/>
                    <a:pt x="33" y="0"/>
                    <a:pt x="32" y="6"/>
                  </a:cubicBezTo>
                  <a:cubicBezTo>
                    <a:pt x="32" y="11"/>
                    <a:pt x="39" y="18"/>
                    <a:pt x="39" y="18"/>
                  </a:cubicBezTo>
                  <a:cubicBezTo>
                    <a:pt x="42" y="22"/>
                    <a:pt x="42" y="26"/>
                    <a:pt x="37" y="28"/>
                  </a:cubicBezTo>
                  <a:cubicBezTo>
                    <a:pt x="23" y="27"/>
                    <a:pt x="6" y="20"/>
                    <a:pt x="6" y="38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9" name="Freeform 803"/>
            <p:cNvSpPr>
              <a:spLocks noChangeAspect="1"/>
            </p:cNvSpPr>
            <p:nvPr/>
          </p:nvSpPr>
          <p:spPr bwMode="auto">
            <a:xfrm>
              <a:off x="410" y="59"/>
              <a:ext cx="9" cy="6"/>
            </a:xfrm>
            <a:custGeom>
              <a:avLst/>
              <a:gdLst>
                <a:gd name="T0" fmla="*/ 0 w 65"/>
                <a:gd name="T1" fmla="*/ 26 h 42"/>
                <a:gd name="T2" fmla="*/ 7 w 65"/>
                <a:gd name="T3" fmla="*/ 38 h 42"/>
                <a:gd name="T4" fmla="*/ 16 w 65"/>
                <a:gd name="T5" fmla="*/ 41 h 42"/>
                <a:gd name="T6" fmla="*/ 39 w 65"/>
                <a:gd name="T7" fmla="*/ 39 h 42"/>
                <a:gd name="T8" fmla="*/ 48 w 65"/>
                <a:gd name="T9" fmla="*/ 31 h 42"/>
                <a:gd name="T10" fmla="*/ 59 w 65"/>
                <a:gd name="T11" fmla="*/ 21 h 42"/>
                <a:gd name="T12" fmla="*/ 65 w 65"/>
                <a:gd name="T13" fmla="*/ 19 h 42"/>
                <a:gd name="T14" fmla="*/ 54 w 65"/>
                <a:gd name="T15" fmla="*/ 13 h 42"/>
                <a:gd name="T16" fmla="*/ 21 w 65"/>
                <a:gd name="T17" fmla="*/ 13 h 42"/>
                <a:gd name="T18" fmla="*/ 9 w 65"/>
                <a:gd name="T19" fmla="*/ 17 h 42"/>
                <a:gd name="T20" fmla="*/ 0 w 65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42">
                  <a:moveTo>
                    <a:pt x="0" y="26"/>
                  </a:moveTo>
                  <a:cubicBezTo>
                    <a:pt x="1" y="31"/>
                    <a:pt x="0" y="36"/>
                    <a:pt x="7" y="38"/>
                  </a:cubicBezTo>
                  <a:cubicBezTo>
                    <a:pt x="10" y="39"/>
                    <a:pt x="16" y="41"/>
                    <a:pt x="16" y="41"/>
                  </a:cubicBezTo>
                  <a:cubicBezTo>
                    <a:pt x="24" y="41"/>
                    <a:pt x="32" y="42"/>
                    <a:pt x="39" y="39"/>
                  </a:cubicBezTo>
                  <a:cubicBezTo>
                    <a:pt x="43" y="37"/>
                    <a:pt x="48" y="31"/>
                    <a:pt x="48" y="31"/>
                  </a:cubicBezTo>
                  <a:cubicBezTo>
                    <a:pt x="50" y="25"/>
                    <a:pt x="54" y="23"/>
                    <a:pt x="59" y="21"/>
                  </a:cubicBezTo>
                  <a:cubicBezTo>
                    <a:pt x="61" y="20"/>
                    <a:pt x="65" y="19"/>
                    <a:pt x="65" y="19"/>
                  </a:cubicBezTo>
                  <a:cubicBezTo>
                    <a:pt x="63" y="14"/>
                    <a:pt x="59" y="15"/>
                    <a:pt x="54" y="13"/>
                  </a:cubicBezTo>
                  <a:cubicBezTo>
                    <a:pt x="52" y="0"/>
                    <a:pt x="31" y="10"/>
                    <a:pt x="21" y="13"/>
                  </a:cubicBezTo>
                  <a:cubicBezTo>
                    <a:pt x="17" y="14"/>
                    <a:pt x="9" y="17"/>
                    <a:pt x="9" y="17"/>
                  </a:cubicBezTo>
                  <a:cubicBezTo>
                    <a:pt x="7" y="22"/>
                    <a:pt x="3" y="23"/>
                    <a:pt x="0" y="2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0" name="Freeform 804"/>
            <p:cNvSpPr>
              <a:spLocks noChangeAspect="1"/>
            </p:cNvSpPr>
            <p:nvPr/>
          </p:nvSpPr>
          <p:spPr bwMode="auto">
            <a:xfrm>
              <a:off x="337" y="56"/>
              <a:ext cx="14" cy="10"/>
            </a:xfrm>
            <a:custGeom>
              <a:avLst/>
              <a:gdLst>
                <a:gd name="T0" fmla="*/ 16 w 102"/>
                <a:gd name="T1" fmla="*/ 9 h 71"/>
                <a:gd name="T2" fmla="*/ 7 w 102"/>
                <a:gd name="T3" fmla="*/ 37 h 71"/>
                <a:gd name="T4" fmla="*/ 0 w 102"/>
                <a:gd name="T5" fmla="*/ 50 h 71"/>
                <a:gd name="T6" fmla="*/ 3 w 102"/>
                <a:gd name="T7" fmla="*/ 66 h 71"/>
                <a:gd name="T8" fmla="*/ 12 w 102"/>
                <a:gd name="T9" fmla="*/ 71 h 71"/>
                <a:gd name="T10" fmla="*/ 24 w 102"/>
                <a:gd name="T11" fmla="*/ 70 h 71"/>
                <a:gd name="T12" fmla="*/ 36 w 102"/>
                <a:gd name="T13" fmla="*/ 56 h 71"/>
                <a:gd name="T14" fmla="*/ 53 w 102"/>
                <a:gd name="T15" fmla="*/ 57 h 71"/>
                <a:gd name="T16" fmla="*/ 81 w 102"/>
                <a:gd name="T17" fmla="*/ 47 h 71"/>
                <a:gd name="T18" fmla="*/ 79 w 102"/>
                <a:gd name="T19" fmla="*/ 33 h 71"/>
                <a:gd name="T20" fmla="*/ 88 w 102"/>
                <a:gd name="T21" fmla="*/ 26 h 71"/>
                <a:gd name="T22" fmla="*/ 102 w 102"/>
                <a:gd name="T23" fmla="*/ 10 h 71"/>
                <a:gd name="T24" fmla="*/ 85 w 102"/>
                <a:gd name="T25" fmla="*/ 8 h 71"/>
                <a:gd name="T26" fmla="*/ 56 w 102"/>
                <a:gd name="T27" fmla="*/ 9 h 71"/>
                <a:gd name="T28" fmla="*/ 39 w 102"/>
                <a:gd name="T29" fmla="*/ 5 h 71"/>
                <a:gd name="T30" fmla="*/ 16 w 102"/>
                <a:gd name="T3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71">
                  <a:moveTo>
                    <a:pt x="16" y="9"/>
                  </a:moveTo>
                  <a:cubicBezTo>
                    <a:pt x="15" y="21"/>
                    <a:pt x="19" y="32"/>
                    <a:pt x="7" y="37"/>
                  </a:cubicBezTo>
                  <a:cubicBezTo>
                    <a:pt x="4" y="42"/>
                    <a:pt x="1" y="44"/>
                    <a:pt x="0" y="50"/>
                  </a:cubicBezTo>
                  <a:cubicBezTo>
                    <a:pt x="0" y="52"/>
                    <a:pt x="0" y="63"/>
                    <a:pt x="3" y="66"/>
                  </a:cubicBezTo>
                  <a:cubicBezTo>
                    <a:pt x="5" y="68"/>
                    <a:pt x="12" y="71"/>
                    <a:pt x="12" y="71"/>
                  </a:cubicBezTo>
                  <a:cubicBezTo>
                    <a:pt x="16" y="71"/>
                    <a:pt x="20" y="71"/>
                    <a:pt x="24" y="70"/>
                  </a:cubicBezTo>
                  <a:cubicBezTo>
                    <a:pt x="30" y="68"/>
                    <a:pt x="28" y="58"/>
                    <a:pt x="36" y="56"/>
                  </a:cubicBezTo>
                  <a:cubicBezTo>
                    <a:pt x="42" y="57"/>
                    <a:pt x="47" y="58"/>
                    <a:pt x="53" y="57"/>
                  </a:cubicBezTo>
                  <a:cubicBezTo>
                    <a:pt x="67" y="48"/>
                    <a:pt x="58" y="48"/>
                    <a:pt x="81" y="47"/>
                  </a:cubicBezTo>
                  <a:cubicBezTo>
                    <a:pt x="83" y="42"/>
                    <a:pt x="82" y="37"/>
                    <a:pt x="79" y="33"/>
                  </a:cubicBezTo>
                  <a:cubicBezTo>
                    <a:pt x="77" y="26"/>
                    <a:pt x="82" y="27"/>
                    <a:pt x="88" y="26"/>
                  </a:cubicBezTo>
                  <a:cubicBezTo>
                    <a:pt x="89" y="15"/>
                    <a:pt x="92" y="12"/>
                    <a:pt x="102" y="10"/>
                  </a:cubicBezTo>
                  <a:cubicBezTo>
                    <a:pt x="96" y="6"/>
                    <a:pt x="94" y="7"/>
                    <a:pt x="85" y="8"/>
                  </a:cubicBezTo>
                  <a:cubicBezTo>
                    <a:pt x="74" y="12"/>
                    <a:pt x="71" y="10"/>
                    <a:pt x="56" y="9"/>
                  </a:cubicBezTo>
                  <a:cubicBezTo>
                    <a:pt x="50" y="8"/>
                    <a:pt x="39" y="5"/>
                    <a:pt x="39" y="5"/>
                  </a:cubicBezTo>
                  <a:cubicBezTo>
                    <a:pt x="17" y="6"/>
                    <a:pt x="22" y="0"/>
                    <a:pt x="16" y="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36" name="Group 742"/>
          <p:cNvGrpSpPr>
            <a:grpSpLocks/>
          </p:cNvGrpSpPr>
          <p:nvPr/>
        </p:nvGrpSpPr>
        <p:grpSpPr bwMode="auto">
          <a:xfrm rot="166500">
            <a:off x="7093264" y="944060"/>
            <a:ext cx="263799" cy="138511"/>
            <a:chOff x="327" y="34"/>
            <a:chExt cx="96" cy="41"/>
          </a:xfrm>
          <a:solidFill>
            <a:schemeClr val="tx1"/>
          </a:solidFill>
        </p:grpSpPr>
        <p:grpSp>
          <p:nvGrpSpPr>
            <p:cNvPr id="437" name="Group 743"/>
            <p:cNvGrpSpPr>
              <a:grpSpLocks noChangeAspect="1"/>
            </p:cNvGrpSpPr>
            <p:nvPr/>
          </p:nvGrpSpPr>
          <p:grpSpPr bwMode="auto">
            <a:xfrm flipH="1">
              <a:off x="327" y="34"/>
              <a:ext cx="96" cy="41"/>
              <a:chOff x="19" y="985"/>
              <a:chExt cx="868" cy="416"/>
            </a:xfrm>
            <a:grpFill/>
          </p:grpSpPr>
          <p:grpSp>
            <p:nvGrpSpPr>
              <p:cNvPr id="441" name="Group 744"/>
              <p:cNvGrpSpPr>
                <a:grpSpLocks noChangeAspect="1"/>
              </p:cNvGrpSpPr>
              <p:nvPr/>
            </p:nvGrpSpPr>
            <p:grpSpPr bwMode="auto">
              <a:xfrm>
                <a:off x="612" y="1286"/>
                <a:ext cx="99" cy="109"/>
                <a:chOff x="1532" y="423"/>
                <a:chExt cx="94" cy="102"/>
              </a:xfrm>
              <a:grpFill/>
            </p:grpSpPr>
            <p:sp>
              <p:nvSpPr>
                <p:cNvPr id="488" name="Oval 74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9" name="Oval 7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42" name="Group 747"/>
              <p:cNvGrpSpPr>
                <a:grpSpLocks noChangeAspect="1"/>
              </p:cNvGrpSpPr>
              <p:nvPr/>
            </p:nvGrpSpPr>
            <p:grpSpPr bwMode="auto">
              <a:xfrm>
                <a:off x="245" y="1279"/>
                <a:ext cx="103" cy="105"/>
                <a:chOff x="1532" y="423"/>
                <a:chExt cx="94" cy="102"/>
              </a:xfrm>
              <a:grpFill/>
            </p:grpSpPr>
            <p:sp>
              <p:nvSpPr>
                <p:cNvPr id="486" name="Oval 74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7" name="Oval 74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43" name="Group 750"/>
              <p:cNvGrpSpPr>
                <a:grpSpLocks noChangeAspect="1"/>
              </p:cNvGrpSpPr>
              <p:nvPr/>
            </p:nvGrpSpPr>
            <p:grpSpPr bwMode="auto">
              <a:xfrm>
                <a:off x="394" y="1282"/>
                <a:ext cx="121" cy="105"/>
                <a:chOff x="1532" y="423"/>
                <a:chExt cx="94" cy="102"/>
              </a:xfrm>
              <a:grpFill/>
            </p:grpSpPr>
            <p:sp>
              <p:nvSpPr>
                <p:cNvPr id="484" name="Oval 75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5" name="Oval 75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44" name="Group 753"/>
              <p:cNvGrpSpPr>
                <a:grpSpLocks noChangeAspect="1"/>
              </p:cNvGrpSpPr>
              <p:nvPr/>
            </p:nvGrpSpPr>
            <p:grpSpPr bwMode="auto">
              <a:xfrm>
                <a:off x="764" y="1285"/>
                <a:ext cx="102" cy="114"/>
                <a:chOff x="1532" y="423"/>
                <a:chExt cx="94" cy="102"/>
              </a:xfrm>
              <a:grpFill/>
            </p:grpSpPr>
            <p:sp>
              <p:nvSpPr>
                <p:cNvPr id="482" name="Oval 75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3" name="Oval 75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5" name="Freeform 756"/>
              <p:cNvSpPr>
                <a:spLocks noChangeAspect="1"/>
              </p:cNvSpPr>
              <p:nvPr/>
            </p:nvSpPr>
            <p:spPr bwMode="auto">
              <a:xfrm>
                <a:off x="19" y="1251"/>
                <a:ext cx="815" cy="90"/>
              </a:xfrm>
              <a:custGeom>
                <a:avLst/>
                <a:gdLst>
                  <a:gd name="T0" fmla="*/ 0 w 815"/>
                  <a:gd name="T1" fmla="*/ 31 h 90"/>
                  <a:gd name="T2" fmla="*/ 14 w 815"/>
                  <a:gd name="T3" fmla="*/ 29 h 90"/>
                  <a:gd name="T4" fmla="*/ 142 w 815"/>
                  <a:gd name="T5" fmla="*/ 0 h 90"/>
                  <a:gd name="T6" fmla="*/ 815 w 815"/>
                  <a:gd name="T7" fmla="*/ 7 h 90"/>
                  <a:gd name="T8" fmla="*/ 785 w 815"/>
                  <a:gd name="T9" fmla="*/ 83 h 90"/>
                  <a:gd name="T10" fmla="*/ 742 w 815"/>
                  <a:gd name="T11" fmla="*/ 90 h 90"/>
                  <a:gd name="T12" fmla="*/ 163 w 815"/>
                  <a:gd name="T13" fmla="*/ 75 h 90"/>
                  <a:gd name="T14" fmla="*/ 106 w 815"/>
                  <a:gd name="T15" fmla="*/ 86 h 90"/>
                  <a:gd name="T16" fmla="*/ 36 w 815"/>
                  <a:gd name="T17" fmla="*/ 55 h 90"/>
                  <a:gd name="T18" fmla="*/ 10 w 815"/>
                  <a:gd name="T19" fmla="*/ 51 h 90"/>
                  <a:gd name="T20" fmla="*/ 0 w 815"/>
                  <a:gd name="T21" fmla="*/ 45 h 90"/>
                  <a:gd name="T22" fmla="*/ 0 w 815"/>
                  <a:gd name="T23" fmla="*/ 3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5" h="90">
                    <a:moveTo>
                      <a:pt x="0" y="31"/>
                    </a:moveTo>
                    <a:lnTo>
                      <a:pt x="14" y="29"/>
                    </a:lnTo>
                    <a:lnTo>
                      <a:pt x="142" y="0"/>
                    </a:lnTo>
                    <a:lnTo>
                      <a:pt x="815" y="7"/>
                    </a:lnTo>
                    <a:lnTo>
                      <a:pt x="785" y="83"/>
                    </a:lnTo>
                    <a:lnTo>
                      <a:pt x="742" y="90"/>
                    </a:lnTo>
                    <a:lnTo>
                      <a:pt x="163" y="75"/>
                    </a:lnTo>
                    <a:lnTo>
                      <a:pt x="106" y="86"/>
                    </a:lnTo>
                    <a:lnTo>
                      <a:pt x="36" y="55"/>
                    </a:lnTo>
                    <a:lnTo>
                      <a:pt x="10" y="51"/>
                    </a:lnTo>
                    <a:lnTo>
                      <a:pt x="0" y="45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46" name="Group 757"/>
              <p:cNvGrpSpPr>
                <a:grpSpLocks noChangeAspect="1"/>
              </p:cNvGrpSpPr>
              <p:nvPr/>
            </p:nvGrpSpPr>
            <p:grpSpPr bwMode="auto">
              <a:xfrm>
                <a:off x="137" y="1273"/>
                <a:ext cx="103" cy="112"/>
                <a:chOff x="1532" y="423"/>
                <a:chExt cx="94" cy="102"/>
              </a:xfrm>
              <a:grpFill/>
            </p:grpSpPr>
            <p:sp>
              <p:nvSpPr>
                <p:cNvPr id="480" name="Oval 75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1" name="Oval 75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47" name="Group 760"/>
              <p:cNvGrpSpPr>
                <a:grpSpLocks noChangeAspect="1"/>
              </p:cNvGrpSpPr>
              <p:nvPr/>
            </p:nvGrpSpPr>
            <p:grpSpPr bwMode="auto">
              <a:xfrm>
                <a:off x="280" y="1276"/>
                <a:ext cx="111" cy="111"/>
                <a:chOff x="1532" y="423"/>
                <a:chExt cx="94" cy="102"/>
              </a:xfrm>
              <a:grpFill/>
            </p:grpSpPr>
            <p:sp>
              <p:nvSpPr>
                <p:cNvPr id="478" name="Oval 76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9" name="Oval 76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48" name="Group 763"/>
              <p:cNvGrpSpPr>
                <a:grpSpLocks noChangeAspect="1"/>
              </p:cNvGrpSpPr>
              <p:nvPr/>
            </p:nvGrpSpPr>
            <p:grpSpPr bwMode="auto">
              <a:xfrm>
                <a:off x="646" y="1285"/>
                <a:ext cx="116" cy="116"/>
                <a:chOff x="1532" y="423"/>
                <a:chExt cx="94" cy="102"/>
              </a:xfrm>
              <a:grpFill/>
            </p:grpSpPr>
            <p:sp>
              <p:nvSpPr>
                <p:cNvPr id="476" name="Oval 76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7" name="Oval 76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49" name="Group 766"/>
              <p:cNvGrpSpPr>
                <a:grpSpLocks noChangeAspect="1"/>
              </p:cNvGrpSpPr>
              <p:nvPr/>
            </p:nvGrpSpPr>
            <p:grpSpPr bwMode="auto">
              <a:xfrm>
                <a:off x="493" y="1282"/>
                <a:ext cx="115" cy="114"/>
                <a:chOff x="1532" y="423"/>
                <a:chExt cx="94" cy="102"/>
              </a:xfrm>
              <a:grpFill/>
            </p:grpSpPr>
            <p:sp>
              <p:nvSpPr>
                <p:cNvPr id="474" name="Oval 767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5" name="Oval 76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50" name="Freeform 769"/>
              <p:cNvSpPr>
                <a:spLocks noChangeAspect="1"/>
              </p:cNvSpPr>
              <p:nvPr/>
            </p:nvSpPr>
            <p:spPr bwMode="auto">
              <a:xfrm>
                <a:off x="636" y="1152"/>
                <a:ext cx="206" cy="96"/>
              </a:xfrm>
              <a:custGeom>
                <a:avLst/>
                <a:gdLst>
                  <a:gd name="T0" fmla="*/ 2 w 206"/>
                  <a:gd name="T1" fmla="*/ 89 h 96"/>
                  <a:gd name="T2" fmla="*/ 2 w 206"/>
                  <a:gd name="T3" fmla="*/ 78 h 96"/>
                  <a:gd name="T4" fmla="*/ 34 w 206"/>
                  <a:gd name="T5" fmla="*/ 67 h 96"/>
                  <a:gd name="T6" fmla="*/ 35 w 206"/>
                  <a:gd name="T7" fmla="*/ 23 h 96"/>
                  <a:gd name="T8" fmla="*/ 48 w 206"/>
                  <a:gd name="T9" fmla="*/ 9 h 96"/>
                  <a:gd name="T10" fmla="*/ 162 w 206"/>
                  <a:gd name="T11" fmla="*/ 0 h 96"/>
                  <a:gd name="T12" fmla="*/ 206 w 206"/>
                  <a:gd name="T13" fmla="*/ 94 h 96"/>
                  <a:gd name="T14" fmla="*/ 0 w 206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96">
                    <a:moveTo>
                      <a:pt x="2" y="89"/>
                    </a:moveTo>
                    <a:lnTo>
                      <a:pt x="2" y="78"/>
                    </a:lnTo>
                    <a:lnTo>
                      <a:pt x="34" y="67"/>
                    </a:lnTo>
                    <a:lnTo>
                      <a:pt x="35" y="23"/>
                    </a:lnTo>
                    <a:lnTo>
                      <a:pt x="48" y="9"/>
                    </a:lnTo>
                    <a:lnTo>
                      <a:pt x="162" y="0"/>
                    </a:lnTo>
                    <a:lnTo>
                      <a:pt x="206" y="94"/>
                    </a:lnTo>
                    <a:lnTo>
                      <a:pt x="0" y="96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Freeform 770"/>
              <p:cNvSpPr>
                <a:spLocks noChangeAspect="1"/>
              </p:cNvSpPr>
              <p:nvPr/>
            </p:nvSpPr>
            <p:spPr bwMode="auto">
              <a:xfrm>
                <a:off x="31" y="1140"/>
                <a:ext cx="856" cy="200"/>
              </a:xfrm>
              <a:custGeom>
                <a:avLst/>
                <a:gdLst>
                  <a:gd name="T0" fmla="*/ 664 w 856"/>
                  <a:gd name="T1" fmla="*/ 118 h 200"/>
                  <a:gd name="T2" fmla="*/ 457 w 856"/>
                  <a:gd name="T3" fmla="*/ 116 h 200"/>
                  <a:gd name="T4" fmla="*/ 457 w 856"/>
                  <a:gd name="T5" fmla="*/ 140 h 200"/>
                  <a:gd name="T6" fmla="*/ 342 w 856"/>
                  <a:gd name="T7" fmla="*/ 140 h 200"/>
                  <a:gd name="T8" fmla="*/ 336 w 856"/>
                  <a:gd name="T9" fmla="*/ 115 h 200"/>
                  <a:gd name="T10" fmla="*/ 142 w 856"/>
                  <a:gd name="T11" fmla="*/ 113 h 200"/>
                  <a:gd name="T12" fmla="*/ 129 w 856"/>
                  <a:gd name="T13" fmla="*/ 112 h 200"/>
                  <a:gd name="T14" fmla="*/ 104 w 856"/>
                  <a:gd name="T15" fmla="*/ 153 h 200"/>
                  <a:gd name="T16" fmla="*/ 25 w 856"/>
                  <a:gd name="T17" fmla="*/ 157 h 200"/>
                  <a:gd name="T18" fmla="*/ 0 w 856"/>
                  <a:gd name="T19" fmla="*/ 137 h 200"/>
                  <a:gd name="T20" fmla="*/ 3 w 856"/>
                  <a:gd name="T21" fmla="*/ 101 h 200"/>
                  <a:gd name="T22" fmla="*/ 13 w 856"/>
                  <a:gd name="T23" fmla="*/ 92 h 200"/>
                  <a:gd name="T24" fmla="*/ 14 w 856"/>
                  <a:gd name="T25" fmla="*/ 48 h 200"/>
                  <a:gd name="T26" fmla="*/ 52 w 856"/>
                  <a:gd name="T27" fmla="*/ 34 h 200"/>
                  <a:gd name="T28" fmla="*/ 178 w 856"/>
                  <a:gd name="T29" fmla="*/ 32 h 200"/>
                  <a:gd name="T30" fmla="*/ 185 w 856"/>
                  <a:gd name="T31" fmla="*/ 5 h 200"/>
                  <a:gd name="T32" fmla="*/ 198 w 856"/>
                  <a:gd name="T33" fmla="*/ 0 h 200"/>
                  <a:gd name="T34" fmla="*/ 370 w 856"/>
                  <a:gd name="T35" fmla="*/ 9 h 200"/>
                  <a:gd name="T36" fmla="*/ 378 w 856"/>
                  <a:gd name="T37" fmla="*/ 56 h 200"/>
                  <a:gd name="T38" fmla="*/ 378 w 856"/>
                  <a:gd name="T39" fmla="*/ 103 h 200"/>
                  <a:gd name="T40" fmla="*/ 819 w 856"/>
                  <a:gd name="T41" fmla="*/ 108 h 200"/>
                  <a:gd name="T42" fmla="*/ 844 w 856"/>
                  <a:gd name="T43" fmla="*/ 132 h 200"/>
                  <a:gd name="T44" fmla="*/ 856 w 856"/>
                  <a:gd name="T45" fmla="*/ 161 h 200"/>
                  <a:gd name="T46" fmla="*/ 829 w 856"/>
                  <a:gd name="T47" fmla="*/ 175 h 200"/>
                  <a:gd name="T48" fmla="*/ 811 w 856"/>
                  <a:gd name="T49" fmla="*/ 149 h 200"/>
                  <a:gd name="T50" fmla="*/ 796 w 856"/>
                  <a:gd name="T51" fmla="*/ 126 h 200"/>
                  <a:gd name="T52" fmla="*/ 795 w 856"/>
                  <a:gd name="T53" fmla="*/ 145 h 200"/>
                  <a:gd name="T54" fmla="*/ 742 w 856"/>
                  <a:gd name="T55" fmla="*/ 157 h 200"/>
                  <a:gd name="T56" fmla="*/ 755 w 856"/>
                  <a:gd name="T57" fmla="*/ 192 h 200"/>
                  <a:gd name="T58" fmla="*/ 725 w 856"/>
                  <a:gd name="T59" fmla="*/ 200 h 200"/>
                  <a:gd name="T60" fmla="*/ 717 w 856"/>
                  <a:gd name="T61" fmla="*/ 165 h 200"/>
                  <a:gd name="T62" fmla="*/ 682 w 856"/>
                  <a:gd name="T63" fmla="*/ 122 h 200"/>
                  <a:gd name="T64" fmla="*/ 641 w 856"/>
                  <a:gd name="T65" fmla="*/ 11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6" h="200">
                    <a:moveTo>
                      <a:pt x="664" y="118"/>
                    </a:moveTo>
                    <a:lnTo>
                      <a:pt x="457" y="116"/>
                    </a:lnTo>
                    <a:lnTo>
                      <a:pt x="457" y="140"/>
                    </a:lnTo>
                    <a:lnTo>
                      <a:pt x="342" y="140"/>
                    </a:lnTo>
                    <a:lnTo>
                      <a:pt x="336" y="115"/>
                    </a:lnTo>
                    <a:lnTo>
                      <a:pt x="142" y="113"/>
                    </a:lnTo>
                    <a:lnTo>
                      <a:pt x="129" y="112"/>
                    </a:lnTo>
                    <a:lnTo>
                      <a:pt x="104" y="153"/>
                    </a:lnTo>
                    <a:lnTo>
                      <a:pt x="25" y="157"/>
                    </a:lnTo>
                    <a:lnTo>
                      <a:pt x="0" y="137"/>
                    </a:lnTo>
                    <a:lnTo>
                      <a:pt x="3" y="101"/>
                    </a:lnTo>
                    <a:lnTo>
                      <a:pt x="13" y="92"/>
                    </a:lnTo>
                    <a:lnTo>
                      <a:pt x="14" y="48"/>
                    </a:lnTo>
                    <a:lnTo>
                      <a:pt x="52" y="34"/>
                    </a:lnTo>
                    <a:lnTo>
                      <a:pt x="178" y="32"/>
                    </a:lnTo>
                    <a:lnTo>
                      <a:pt x="185" y="5"/>
                    </a:lnTo>
                    <a:lnTo>
                      <a:pt x="198" y="0"/>
                    </a:lnTo>
                    <a:lnTo>
                      <a:pt x="370" y="9"/>
                    </a:lnTo>
                    <a:lnTo>
                      <a:pt x="378" y="56"/>
                    </a:lnTo>
                    <a:lnTo>
                      <a:pt x="378" y="103"/>
                    </a:lnTo>
                    <a:lnTo>
                      <a:pt x="819" y="108"/>
                    </a:lnTo>
                    <a:lnTo>
                      <a:pt x="844" y="132"/>
                    </a:lnTo>
                    <a:lnTo>
                      <a:pt x="856" y="161"/>
                    </a:lnTo>
                    <a:lnTo>
                      <a:pt x="829" y="175"/>
                    </a:lnTo>
                    <a:lnTo>
                      <a:pt x="811" y="149"/>
                    </a:lnTo>
                    <a:lnTo>
                      <a:pt x="796" y="126"/>
                    </a:lnTo>
                    <a:lnTo>
                      <a:pt x="795" y="145"/>
                    </a:lnTo>
                    <a:lnTo>
                      <a:pt x="742" y="157"/>
                    </a:lnTo>
                    <a:lnTo>
                      <a:pt x="755" y="192"/>
                    </a:lnTo>
                    <a:lnTo>
                      <a:pt x="725" y="200"/>
                    </a:lnTo>
                    <a:lnTo>
                      <a:pt x="717" y="165"/>
                    </a:lnTo>
                    <a:lnTo>
                      <a:pt x="682" y="122"/>
                    </a:lnTo>
                    <a:lnTo>
                      <a:pt x="641" y="117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Line 771"/>
              <p:cNvSpPr>
                <a:spLocks noChangeAspect="1" noChangeShapeType="1"/>
              </p:cNvSpPr>
              <p:nvPr/>
            </p:nvSpPr>
            <p:spPr bwMode="auto">
              <a:xfrm>
                <a:off x="202" y="1244"/>
                <a:ext cx="94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Line 772"/>
              <p:cNvSpPr>
                <a:spLocks noChangeAspect="1" noChangeShapeType="1"/>
              </p:cNvSpPr>
              <p:nvPr/>
            </p:nvSpPr>
            <p:spPr bwMode="auto">
              <a:xfrm flipV="1">
                <a:off x="299" y="1242"/>
                <a:ext cx="109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Line 773"/>
              <p:cNvSpPr>
                <a:spLocks noChangeAspect="1" noChangeShapeType="1"/>
              </p:cNvSpPr>
              <p:nvPr/>
            </p:nvSpPr>
            <p:spPr bwMode="auto">
              <a:xfrm flipV="1">
                <a:off x="298" y="1187"/>
                <a:ext cx="0" cy="5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Line 774"/>
              <p:cNvSpPr>
                <a:spLocks noChangeAspect="1" noChangeShapeType="1"/>
              </p:cNvSpPr>
              <p:nvPr/>
            </p:nvSpPr>
            <p:spPr bwMode="auto">
              <a:xfrm flipV="1">
                <a:off x="297" y="1146"/>
                <a:ext cx="12" cy="3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Line 775"/>
              <p:cNvSpPr>
                <a:spLocks noChangeAspect="1" noChangeShapeType="1"/>
              </p:cNvSpPr>
              <p:nvPr/>
            </p:nvSpPr>
            <p:spPr bwMode="auto">
              <a:xfrm flipV="1">
                <a:off x="207" y="1168"/>
                <a:ext cx="4" cy="2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Line 776"/>
              <p:cNvSpPr>
                <a:spLocks noChangeAspect="1" noChangeShapeType="1"/>
              </p:cNvSpPr>
              <p:nvPr/>
            </p:nvSpPr>
            <p:spPr bwMode="auto">
              <a:xfrm flipH="1">
                <a:off x="203" y="1190"/>
                <a:ext cx="2" cy="5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Line 777"/>
              <p:cNvSpPr>
                <a:spLocks noChangeAspect="1" noChangeShapeType="1"/>
              </p:cNvSpPr>
              <p:nvPr/>
            </p:nvSpPr>
            <p:spPr bwMode="auto">
              <a:xfrm flipV="1">
                <a:off x="205" y="1189"/>
                <a:ext cx="92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9" name="Line 778"/>
              <p:cNvSpPr>
                <a:spLocks noChangeAspect="1" noChangeShapeType="1"/>
              </p:cNvSpPr>
              <p:nvPr/>
            </p:nvSpPr>
            <p:spPr bwMode="auto">
              <a:xfrm flipV="1">
                <a:off x="218" y="1146"/>
                <a:ext cx="91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Line 7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69" y="1223"/>
                <a:ext cx="1" cy="3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1" name="Line 780"/>
              <p:cNvSpPr>
                <a:spLocks noChangeAspect="1" noChangeShapeType="1"/>
              </p:cNvSpPr>
              <p:nvPr/>
            </p:nvSpPr>
            <p:spPr bwMode="auto">
              <a:xfrm flipV="1">
                <a:off x="167" y="1187"/>
                <a:ext cx="9" cy="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Line 781"/>
              <p:cNvSpPr>
                <a:spLocks noChangeAspect="1" noChangeShapeType="1"/>
              </p:cNvSpPr>
              <p:nvPr/>
            </p:nvSpPr>
            <p:spPr bwMode="auto">
              <a:xfrm flipV="1">
                <a:off x="178" y="1174"/>
                <a:ext cx="7" cy="1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Line 782"/>
              <p:cNvSpPr>
                <a:spLocks noChangeAspect="1" noChangeShapeType="1"/>
              </p:cNvSpPr>
              <p:nvPr/>
            </p:nvSpPr>
            <p:spPr bwMode="auto">
              <a:xfrm flipH="1">
                <a:off x="47" y="1184"/>
                <a:ext cx="128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Line 783"/>
              <p:cNvSpPr>
                <a:spLocks noChangeAspect="1" noChangeShapeType="1"/>
              </p:cNvSpPr>
              <p:nvPr/>
            </p:nvSpPr>
            <p:spPr bwMode="auto">
              <a:xfrm flipH="1">
                <a:off x="59" y="1225"/>
                <a:ext cx="107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Line 784"/>
              <p:cNvSpPr>
                <a:spLocks noChangeAspect="1" noChangeShapeType="1"/>
              </p:cNvSpPr>
              <p:nvPr/>
            </p:nvSpPr>
            <p:spPr bwMode="auto">
              <a:xfrm flipH="1">
                <a:off x="37" y="1226"/>
                <a:ext cx="22" cy="1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Freeform 785"/>
              <p:cNvSpPr>
                <a:spLocks noChangeAspect="1"/>
              </p:cNvSpPr>
              <p:nvPr/>
            </p:nvSpPr>
            <p:spPr bwMode="auto">
              <a:xfrm>
                <a:off x="108" y="1191"/>
                <a:ext cx="53" cy="96"/>
              </a:xfrm>
              <a:custGeom>
                <a:avLst/>
                <a:gdLst>
                  <a:gd name="T0" fmla="*/ 1 w 53"/>
                  <a:gd name="T1" fmla="*/ 95 h 96"/>
                  <a:gd name="T2" fmla="*/ 0 w 53"/>
                  <a:gd name="T3" fmla="*/ 36 h 96"/>
                  <a:gd name="T4" fmla="*/ 9 w 53"/>
                  <a:gd name="T5" fmla="*/ 0 h 96"/>
                  <a:gd name="T6" fmla="*/ 53 w 53"/>
                  <a:gd name="T7" fmla="*/ 0 h 96"/>
                  <a:gd name="T8" fmla="*/ 44 w 53"/>
                  <a:gd name="T9" fmla="*/ 34 h 96"/>
                  <a:gd name="T10" fmla="*/ 44 w 53"/>
                  <a:gd name="T11" fmla="*/ 68 h 96"/>
                  <a:gd name="T12" fmla="*/ 19 w 53"/>
                  <a:gd name="T13" fmla="*/ 96 h 96"/>
                  <a:gd name="T14" fmla="*/ 1 w 53"/>
                  <a:gd name="T15" fmla="*/ 9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96">
                    <a:moveTo>
                      <a:pt x="1" y="95"/>
                    </a:moveTo>
                    <a:lnTo>
                      <a:pt x="0" y="36"/>
                    </a:lnTo>
                    <a:lnTo>
                      <a:pt x="9" y="0"/>
                    </a:lnTo>
                    <a:lnTo>
                      <a:pt x="53" y="0"/>
                    </a:lnTo>
                    <a:lnTo>
                      <a:pt x="44" y="34"/>
                    </a:lnTo>
                    <a:lnTo>
                      <a:pt x="44" y="68"/>
                    </a:lnTo>
                    <a:lnTo>
                      <a:pt x="19" y="96"/>
                    </a:lnTo>
                    <a:lnTo>
                      <a:pt x="1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Freeform 786"/>
              <p:cNvSpPr>
                <a:spLocks noChangeAspect="1"/>
              </p:cNvSpPr>
              <p:nvPr/>
            </p:nvSpPr>
            <p:spPr bwMode="auto">
              <a:xfrm>
                <a:off x="63" y="1192"/>
                <a:ext cx="47" cy="95"/>
              </a:xfrm>
              <a:custGeom>
                <a:avLst/>
                <a:gdLst>
                  <a:gd name="T0" fmla="*/ 0 w 47"/>
                  <a:gd name="T1" fmla="*/ 95 h 95"/>
                  <a:gd name="T2" fmla="*/ 1 w 47"/>
                  <a:gd name="T3" fmla="*/ 33 h 95"/>
                  <a:gd name="T4" fmla="*/ 10 w 47"/>
                  <a:gd name="T5" fmla="*/ 0 h 95"/>
                  <a:gd name="T6" fmla="*/ 47 w 47"/>
                  <a:gd name="T7" fmla="*/ 0 h 95"/>
                  <a:gd name="T8" fmla="*/ 39 w 47"/>
                  <a:gd name="T9" fmla="*/ 33 h 95"/>
                  <a:gd name="T10" fmla="*/ 38 w 47"/>
                  <a:gd name="T11" fmla="*/ 67 h 95"/>
                  <a:gd name="T12" fmla="*/ 22 w 47"/>
                  <a:gd name="T13" fmla="*/ 95 h 95"/>
                  <a:gd name="T14" fmla="*/ 0 w 47"/>
                  <a:gd name="T1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95">
                    <a:moveTo>
                      <a:pt x="0" y="95"/>
                    </a:moveTo>
                    <a:lnTo>
                      <a:pt x="1" y="33"/>
                    </a:lnTo>
                    <a:lnTo>
                      <a:pt x="10" y="0"/>
                    </a:lnTo>
                    <a:lnTo>
                      <a:pt x="47" y="0"/>
                    </a:lnTo>
                    <a:lnTo>
                      <a:pt x="39" y="33"/>
                    </a:lnTo>
                    <a:lnTo>
                      <a:pt x="38" y="67"/>
                    </a:lnTo>
                    <a:lnTo>
                      <a:pt x="22" y="95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Freeform 787"/>
              <p:cNvSpPr>
                <a:spLocks noChangeAspect="1"/>
              </p:cNvSpPr>
              <p:nvPr/>
            </p:nvSpPr>
            <p:spPr bwMode="auto">
              <a:xfrm>
                <a:off x="45" y="1192"/>
                <a:ext cx="19" cy="39"/>
              </a:xfrm>
              <a:custGeom>
                <a:avLst/>
                <a:gdLst>
                  <a:gd name="T0" fmla="*/ 0 w 19"/>
                  <a:gd name="T1" fmla="*/ 39 h 39"/>
                  <a:gd name="T2" fmla="*/ 15 w 19"/>
                  <a:gd name="T3" fmla="*/ 27 h 39"/>
                  <a:gd name="T4" fmla="*/ 19 w 19"/>
                  <a:gd name="T5" fmla="*/ 3 h 39"/>
                  <a:gd name="T6" fmla="*/ 6 w 19"/>
                  <a:gd name="T7" fmla="*/ 0 h 39"/>
                  <a:gd name="T8" fmla="*/ 0 w 1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0" y="39"/>
                    </a:moveTo>
                    <a:lnTo>
                      <a:pt x="15" y="27"/>
                    </a:lnTo>
                    <a:lnTo>
                      <a:pt x="19" y="3"/>
                    </a:lnTo>
                    <a:lnTo>
                      <a:pt x="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Freeform 788"/>
              <p:cNvSpPr>
                <a:spLocks noChangeAspect="1"/>
              </p:cNvSpPr>
              <p:nvPr/>
            </p:nvSpPr>
            <p:spPr bwMode="auto">
              <a:xfrm>
                <a:off x="230" y="1156"/>
                <a:ext cx="53" cy="89"/>
              </a:xfrm>
              <a:custGeom>
                <a:avLst/>
                <a:gdLst>
                  <a:gd name="T0" fmla="*/ 43 w 53"/>
                  <a:gd name="T1" fmla="*/ 89 h 89"/>
                  <a:gd name="T2" fmla="*/ 44 w 53"/>
                  <a:gd name="T3" fmla="*/ 33 h 89"/>
                  <a:gd name="T4" fmla="*/ 53 w 53"/>
                  <a:gd name="T5" fmla="*/ 0 h 89"/>
                  <a:gd name="T6" fmla="*/ 8 w 53"/>
                  <a:gd name="T7" fmla="*/ 0 h 89"/>
                  <a:gd name="T8" fmla="*/ 0 w 53"/>
                  <a:gd name="T9" fmla="*/ 35 h 89"/>
                  <a:gd name="T10" fmla="*/ 0 w 53"/>
                  <a:gd name="T1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9">
                    <a:moveTo>
                      <a:pt x="43" y="89"/>
                    </a:moveTo>
                    <a:lnTo>
                      <a:pt x="44" y="33"/>
                    </a:lnTo>
                    <a:lnTo>
                      <a:pt x="53" y="0"/>
                    </a:lnTo>
                    <a:lnTo>
                      <a:pt x="8" y="0"/>
                    </a:lnTo>
                    <a:lnTo>
                      <a:pt x="0" y="35"/>
                    </a:lnTo>
                    <a:lnTo>
                      <a:pt x="0" y="89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0" name="Freeform 789"/>
              <p:cNvSpPr>
                <a:spLocks noChangeAspect="1"/>
              </p:cNvSpPr>
              <p:nvPr/>
            </p:nvSpPr>
            <p:spPr bwMode="auto">
              <a:xfrm>
                <a:off x="605" y="1258"/>
                <a:ext cx="55" cy="141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Freeform 790"/>
              <p:cNvSpPr>
                <a:spLocks noChangeAspect="1"/>
              </p:cNvSpPr>
              <p:nvPr/>
            </p:nvSpPr>
            <p:spPr bwMode="auto">
              <a:xfrm>
                <a:off x="234" y="1253"/>
                <a:ext cx="52" cy="133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Rectangle 791"/>
              <p:cNvSpPr>
                <a:spLocks noChangeAspect="1" noChangeArrowheads="1"/>
              </p:cNvSpPr>
              <p:nvPr/>
            </p:nvSpPr>
            <p:spPr bwMode="auto">
              <a:xfrm>
                <a:off x="400" y="1299"/>
                <a:ext cx="89" cy="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Freeform 792"/>
              <p:cNvSpPr>
                <a:spLocks noChangeAspect="1"/>
              </p:cNvSpPr>
              <p:nvPr/>
            </p:nvSpPr>
            <p:spPr bwMode="auto">
              <a:xfrm rot="20636122">
                <a:off x="469" y="985"/>
                <a:ext cx="339" cy="291"/>
              </a:xfrm>
              <a:custGeom>
                <a:avLst/>
                <a:gdLst>
                  <a:gd name="T0" fmla="*/ 3 w 504"/>
                  <a:gd name="T1" fmla="*/ 74 h 428"/>
                  <a:gd name="T2" fmla="*/ 377 w 504"/>
                  <a:gd name="T3" fmla="*/ 426 h 428"/>
                  <a:gd name="T4" fmla="*/ 415 w 504"/>
                  <a:gd name="T5" fmla="*/ 423 h 428"/>
                  <a:gd name="T6" fmla="*/ 456 w 504"/>
                  <a:gd name="T7" fmla="*/ 412 h 428"/>
                  <a:gd name="T8" fmla="*/ 479 w 504"/>
                  <a:gd name="T9" fmla="*/ 407 h 428"/>
                  <a:gd name="T10" fmla="*/ 488 w 504"/>
                  <a:gd name="T11" fmla="*/ 397 h 428"/>
                  <a:gd name="T12" fmla="*/ 487 w 504"/>
                  <a:gd name="T13" fmla="*/ 376 h 428"/>
                  <a:gd name="T14" fmla="*/ 499 w 504"/>
                  <a:gd name="T15" fmla="*/ 361 h 428"/>
                  <a:gd name="T16" fmla="*/ 493 w 504"/>
                  <a:gd name="T17" fmla="*/ 340 h 428"/>
                  <a:gd name="T18" fmla="*/ 203 w 504"/>
                  <a:gd name="T19" fmla="*/ 65 h 428"/>
                  <a:gd name="T20" fmla="*/ 212 w 504"/>
                  <a:gd name="T21" fmla="*/ 53 h 428"/>
                  <a:gd name="T22" fmla="*/ 172 w 504"/>
                  <a:gd name="T23" fmla="*/ 18 h 428"/>
                  <a:gd name="T24" fmla="*/ 137 w 504"/>
                  <a:gd name="T25" fmla="*/ 2 h 428"/>
                  <a:gd name="T26" fmla="*/ 127 w 504"/>
                  <a:gd name="T27" fmla="*/ 0 h 428"/>
                  <a:gd name="T28" fmla="*/ 115 w 504"/>
                  <a:gd name="T29" fmla="*/ 5 h 428"/>
                  <a:gd name="T30" fmla="*/ 94 w 504"/>
                  <a:gd name="T31" fmla="*/ 4 h 428"/>
                  <a:gd name="T32" fmla="*/ 70 w 504"/>
                  <a:gd name="T33" fmla="*/ 4 h 428"/>
                  <a:gd name="T34" fmla="*/ 57 w 504"/>
                  <a:gd name="T35" fmla="*/ 4 h 428"/>
                  <a:gd name="T36" fmla="*/ 49 w 504"/>
                  <a:gd name="T37" fmla="*/ 15 h 428"/>
                  <a:gd name="T38" fmla="*/ 38 w 504"/>
                  <a:gd name="T39" fmla="*/ 32 h 428"/>
                  <a:gd name="T40" fmla="*/ 19 w 504"/>
                  <a:gd name="T41" fmla="*/ 30 h 428"/>
                  <a:gd name="T42" fmla="*/ 13 w 504"/>
                  <a:gd name="T43" fmla="*/ 39 h 428"/>
                  <a:gd name="T44" fmla="*/ 14 w 504"/>
                  <a:gd name="T45" fmla="*/ 52 h 428"/>
                  <a:gd name="T46" fmla="*/ 6 w 504"/>
                  <a:gd name="T47" fmla="*/ 58 h 428"/>
                  <a:gd name="T48" fmla="*/ 0 w 504"/>
                  <a:gd name="T49" fmla="*/ 70 h 428"/>
                  <a:gd name="T50" fmla="*/ 3 w 504"/>
                  <a:gd name="T51" fmla="*/ 74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4" h="428">
                    <a:moveTo>
                      <a:pt x="3" y="74"/>
                    </a:moveTo>
                    <a:lnTo>
                      <a:pt x="377" y="426"/>
                    </a:lnTo>
                    <a:cubicBezTo>
                      <a:pt x="390" y="428"/>
                      <a:pt x="402" y="424"/>
                      <a:pt x="415" y="423"/>
                    </a:cubicBezTo>
                    <a:cubicBezTo>
                      <a:pt x="416" y="420"/>
                      <a:pt x="450" y="412"/>
                      <a:pt x="456" y="412"/>
                    </a:cubicBezTo>
                    <a:cubicBezTo>
                      <a:pt x="467" y="405"/>
                      <a:pt x="460" y="408"/>
                      <a:pt x="479" y="407"/>
                    </a:cubicBezTo>
                    <a:cubicBezTo>
                      <a:pt x="482" y="399"/>
                      <a:pt x="478" y="398"/>
                      <a:pt x="488" y="397"/>
                    </a:cubicBezTo>
                    <a:cubicBezTo>
                      <a:pt x="490" y="390"/>
                      <a:pt x="491" y="382"/>
                      <a:pt x="487" y="376"/>
                    </a:cubicBezTo>
                    <a:cubicBezTo>
                      <a:pt x="495" y="365"/>
                      <a:pt x="486" y="365"/>
                      <a:pt x="499" y="361"/>
                    </a:cubicBezTo>
                    <a:cubicBezTo>
                      <a:pt x="502" y="353"/>
                      <a:pt x="504" y="340"/>
                      <a:pt x="493" y="340"/>
                    </a:cubicBezTo>
                    <a:lnTo>
                      <a:pt x="203" y="65"/>
                    </a:lnTo>
                    <a:lnTo>
                      <a:pt x="212" y="53"/>
                    </a:lnTo>
                    <a:lnTo>
                      <a:pt x="172" y="18"/>
                    </a:lnTo>
                    <a:lnTo>
                      <a:pt x="137" y="2"/>
                    </a:lnTo>
                    <a:cubicBezTo>
                      <a:pt x="132" y="8"/>
                      <a:pt x="134" y="2"/>
                      <a:pt x="127" y="0"/>
                    </a:cubicBezTo>
                    <a:cubicBezTo>
                      <a:pt x="122" y="1"/>
                      <a:pt x="119" y="1"/>
                      <a:pt x="115" y="5"/>
                    </a:cubicBezTo>
                    <a:cubicBezTo>
                      <a:pt x="106" y="3"/>
                      <a:pt x="106" y="3"/>
                      <a:pt x="94" y="4"/>
                    </a:cubicBezTo>
                    <a:cubicBezTo>
                      <a:pt x="90" y="5"/>
                      <a:pt x="70" y="4"/>
                      <a:pt x="70" y="4"/>
                    </a:cubicBezTo>
                    <a:cubicBezTo>
                      <a:pt x="65" y="6"/>
                      <a:pt x="63" y="3"/>
                      <a:pt x="57" y="4"/>
                    </a:cubicBezTo>
                    <a:cubicBezTo>
                      <a:pt x="53" y="7"/>
                      <a:pt x="49" y="15"/>
                      <a:pt x="49" y="15"/>
                    </a:cubicBezTo>
                    <a:cubicBezTo>
                      <a:pt x="47" y="41"/>
                      <a:pt x="47" y="19"/>
                      <a:pt x="38" y="32"/>
                    </a:cubicBezTo>
                    <a:cubicBezTo>
                      <a:pt x="30" y="28"/>
                      <a:pt x="28" y="29"/>
                      <a:pt x="19" y="30"/>
                    </a:cubicBezTo>
                    <a:cubicBezTo>
                      <a:pt x="17" y="33"/>
                      <a:pt x="13" y="39"/>
                      <a:pt x="13" y="39"/>
                    </a:cubicBezTo>
                    <a:cubicBezTo>
                      <a:pt x="13" y="43"/>
                      <a:pt x="16" y="48"/>
                      <a:pt x="14" y="52"/>
                    </a:cubicBezTo>
                    <a:cubicBezTo>
                      <a:pt x="13" y="55"/>
                      <a:pt x="6" y="58"/>
                      <a:pt x="6" y="58"/>
                    </a:cubicBezTo>
                    <a:cubicBezTo>
                      <a:pt x="5" y="62"/>
                      <a:pt x="0" y="70"/>
                      <a:pt x="0" y="70"/>
                    </a:cubicBezTo>
                    <a:cubicBezTo>
                      <a:pt x="1" y="74"/>
                      <a:pt x="0" y="73"/>
                      <a:pt x="3" y="7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8" name="Freeform 801"/>
            <p:cNvSpPr>
              <a:spLocks noChangeAspect="1"/>
            </p:cNvSpPr>
            <p:nvPr/>
          </p:nvSpPr>
          <p:spPr bwMode="auto">
            <a:xfrm>
              <a:off x="390" y="51"/>
              <a:ext cx="17" cy="10"/>
            </a:xfrm>
            <a:custGeom>
              <a:avLst/>
              <a:gdLst>
                <a:gd name="T0" fmla="*/ 6 w 121"/>
                <a:gd name="T1" fmla="*/ 38 h 71"/>
                <a:gd name="T2" fmla="*/ 13 w 121"/>
                <a:gd name="T3" fmla="*/ 52 h 71"/>
                <a:gd name="T4" fmla="*/ 25 w 121"/>
                <a:gd name="T5" fmla="*/ 56 h 71"/>
                <a:gd name="T6" fmla="*/ 35 w 121"/>
                <a:gd name="T7" fmla="*/ 63 h 71"/>
                <a:gd name="T8" fmla="*/ 59 w 121"/>
                <a:gd name="T9" fmla="*/ 64 h 71"/>
                <a:gd name="T10" fmla="*/ 77 w 121"/>
                <a:gd name="T11" fmla="*/ 48 h 71"/>
                <a:gd name="T12" fmla="*/ 104 w 121"/>
                <a:gd name="T13" fmla="*/ 51 h 71"/>
                <a:gd name="T14" fmla="*/ 120 w 121"/>
                <a:gd name="T15" fmla="*/ 42 h 71"/>
                <a:gd name="T16" fmla="*/ 101 w 121"/>
                <a:gd name="T17" fmla="*/ 31 h 71"/>
                <a:gd name="T18" fmla="*/ 73 w 121"/>
                <a:gd name="T19" fmla="*/ 22 h 71"/>
                <a:gd name="T20" fmla="*/ 51 w 121"/>
                <a:gd name="T21" fmla="*/ 2 h 71"/>
                <a:gd name="T22" fmla="*/ 32 w 121"/>
                <a:gd name="T23" fmla="*/ 6 h 71"/>
                <a:gd name="T24" fmla="*/ 39 w 121"/>
                <a:gd name="T25" fmla="*/ 18 h 71"/>
                <a:gd name="T26" fmla="*/ 37 w 121"/>
                <a:gd name="T27" fmla="*/ 28 h 71"/>
                <a:gd name="T28" fmla="*/ 6 w 121"/>
                <a:gd name="T29" fmla="*/ 3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71">
                  <a:moveTo>
                    <a:pt x="6" y="38"/>
                  </a:moveTo>
                  <a:cubicBezTo>
                    <a:pt x="3" y="48"/>
                    <a:pt x="0" y="51"/>
                    <a:pt x="13" y="52"/>
                  </a:cubicBezTo>
                  <a:cubicBezTo>
                    <a:pt x="17" y="53"/>
                    <a:pt x="25" y="56"/>
                    <a:pt x="25" y="56"/>
                  </a:cubicBezTo>
                  <a:cubicBezTo>
                    <a:pt x="28" y="58"/>
                    <a:pt x="35" y="63"/>
                    <a:pt x="35" y="63"/>
                  </a:cubicBezTo>
                  <a:cubicBezTo>
                    <a:pt x="40" y="71"/>
                    <a:pt x="51" y="67"/>
                    <a:pt x="59" y="64"/>
                  </a:cubicBezTo>
                  <a:cubicBezTo>
                    <a:pt x="62" y="56"/>
                    <a:pt x="69" y="51"/>
                    <a:pt x="77" y="48"/>
                  </a:cubicBezTo>
                  <a:cubicBezTo>
                    <a:pt x="91" y="49"/>
                    <a:pt x="93" y="49"/>
                    <a:pt x="104" y="51"/>
                  </a:cubicBezTo>
                  <a:cubicBezTo>
                    <a:pt x="121" y="49"/>
                    <a:pt x="117" y="52"/>
                    <a:pt x="120" y="42"/>
                  </a:cubicBezTo>
                  <a:cubicBezTo>
                    <a:pt x="118" y="35"/>
                    <a:pt x="107" y="33"/>
                    <a:pt x="101" y="31"/>
                  </a:cubicBezTo>
                  <a:cubicBezTo>
                    <a:pt x="93" y="26"/>
                    <a:pt x="82" y="25"/>
                    <a:pt x="73" y="22"/>
                  </a:cubicBezTo>
                  <a:cubicBezTo>
                    <a:pt x="64" y="13"/>
                    <a:pt x="64" y="6"/>
                    <a:pt x="51" y="2"/>
                  </a:cubicBezTo>
                  <a:cubicBezTo>
                    <a:pt x="45" y="2"/>
                    <a:pt x="33" y="0"/>
                    <a:pt x="32" y="6"/>
                  </a:cubicBezTo>
                  <a:cubicBezTo>
                    <a:pt x="32" y="11"/>
                    <a:pt x="39" y="18"/>
                    <a:pt x="39" y="18"/>
                  </a:cubicBezTo>
                  <a:cubicBezTo>
                    <a:pt x="42" y="22"/>
                    <a:pt x="42" y="26"/>
                    <a:pt x="37" y="28"/>
                  </a:cubicBezTo>
                  <a:cubicBezTo>
                    <a:pt x="23" y="27"/>
                    <a:pt x="6" y="20"/>
                    <a:pt x="6" y="38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9" name="Freeform 803"/>
            <p:cNvSpPr>
              <a:spLocks noChangeAspect="1"/>
            </p:cNvSpPr>
            <p:nvPr/>
          </p:nvSpPr>
          <p:spPr bwMode="auto">
            <a:xfrm>
              <a:off x="410" y="59"/>
              <a:ext cx="9" cy="6"/>
            </a:xfrm>
            <a:custGeom>
              <a:avLst/>
              <a:gdLst>
                <a:gd name="T0" fmla="*/ 0 w 65"/>
                <a:gd name="T1" fmla="*/ 26 h 42"/>
                <a:gd name="T2" fmla="*/ 7 w 65"/>
                <a:gd name="T3" fmla="*/ 38 h 42"/>
                <a:gd name="T4" fmla="*/ 16 w 65"/>
                <a:gd name="T5" fmla="*/ 41 h 42"/>
                <a:gd name="T6" fmla="*/ 39 w 65"/>
                <a:gd name="T7" fmla="*/ 39 h 42"/>
                <a:gd name="T8" fmla="*/ 48 w 65"/>
                <a:gd name="T9" fmla="*/ 31 h 42"/>
                <a:gd name="T10" fmla="*/ 59 w 65"/>
                <a:gd name="T11" fmla="*/ 21 h 42"/>
                <a:gd name="T12" fmla="*/ 65 w 65"/>
                <a:gd name="T13" fmla="*/ 19 h 42"/>
                <a:gd name="T14" fmla="*/ 54 w 65"/>
                <a:gd name="T15" fmla="*/ 13 h 42"/>
                <a:gd name="T16" fmla="*/ 21 w 65"/>
                <a:gd name="T17" fmla="*/ 13 h 42"/>
                <a:gd name="T18" fmla="*/ 9 w 65"/>
                <a:gd name="T19" fmla="*/ 17 h 42"/>
                <a:gd name="T20" fmla="*/ 0 w 65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42">
                  <a:moveTo>
                    <a:pt x="0" y="26"/>
                  </a:moveTo>
                  <a:cubicBezTo>
                    <a:pt x="1" y="31"/>
                    <a:pt x="0" y="36"/>
                    <a:pt x="7" y="38"/>
                  </a:cubicBezTo>
                  <a:cubicBezTo>
                    <a:pt x="10" y="39"/>
                    <a:pt x="16" y="41"/>
                    <a:pt x="16" y="41"/>
                  </a:cubicBezTo>
                  <a:cubicBezTo>
                    <a:pt x="24" y="41"/>
                    <a:pt x="32" y="42"/>
                    <a:pt x="39" y="39"/>
                  </a:cubicBezTo>
                  <a:cubicBezTo>
                    <a:pt x="43" y="37"/>
                    <a:pt x="48" y="31"/>
                    <a:pt x="48" y="31"/>
                  </a:cubicBezTo>
                  <a:cubicBezTo>
                    <a:pt x="50" y="25"/>
                    <a:pt x="54" y="23"/>
                    <a:pt x="59" y="21"/>
                  </a:cubicBezTo>
                  <a:cubicBezTo>
                    <a:pt x="61" y="20"/>
                    <a:pt x="65" y="19"/>
                    <a:pt x="65" y="19"/>
                  </a:cubicBezTo>
                  <a:cubicBezTo>
                    <a:pt x="63" y="14"/>
                    <a:pt x="59" y="15"/>
                    <a:pt x="54" y="13"/>
                  </a:cubicBezTo>
                  <a:cubicBezTo>
                    <a:pt x="52" y="0"/>
                    <a:pt x="31" y="10"/>
                    <a:pt x="21" y="13"/>
                  </a:cubicBezTo>
                  <a:cubicBezTo>
                    <a:pt x="17" y="14"/>
                    <a:pt x="9" y="17"/>
                    <a:pt x="9" y="17"/>
                  </a:cubicBezTo>
                  <a:cubicBezTo>
                    <a:pt x="7" y="22"/>
                    <a:pt x="3" y="23"/>
                    <a:pt x="0" y="2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0" name="Freeform 804"/>
            <p:cNvSpPr>
              <a:spLocks noChangeAspect="1"/>
            </p:cNvSpPr>
            <p:nvPr/>
          </p:nvSpPr>
          <p:spPr bwMode="auto">
            <a:xfrm>
              <a:off x="337" y="56"/>
              <a:ext cx="14" cy="10"/>
            </a:xfrm>
            <a:custGeom>
              <a:avLst/>
              <a:gdLst>
                <a:gd name="T0" fmla="*/ 16 w 102"/>
                <a:gd name="T1" fmla="*/ 9 h 71"/>
                <a:gd name="T2" fmla="*/ 7 w 102"/>
                <a:gd name="T3" fmla="*/ 37 h 71"/>
                <a:gd name="T4" fmla="*/ 0 w 102"/>
                <a:gd name="T5" fmla="*/ 50 h 71"/>
                <a:gd name="T6" fmla="*/ 3 w 102"/>
                <a:gd name="T7" fmla="*/ 66 h 71"/>
                <a:gd name="T8" fmla="*/ 12 w 102"/>
                <a:gd name="T9" fmla="*/ 71 h 71"/>
                <a:gd name="T10" fmla="*/ 24 w 102"/>
                <a:gd name="T11" fmla="*/ 70 h 71"/>
                <a:gd name="T12" fmla="*/ 36 w 102"/>
                <a:gd name="T13" fmla="*/ 56 h 71"/>
                <a:gd name="T14" fmla="*/ 53 w 102"/>
                <a:gd name="T15" fmla="*/ 57 h 71"/>
                <a:gd name="T16" fmla="*/ 81 w 102"/>
                <a:gd name="T17" fmla="*/ 47 h 71"/>
                <a:gd name="T18" fmla="*/ 79 w 102"/>
                <a:gd name="T19" fmla="*/ 33 h 71"/>
                <a:gd name="T20" fmla="*/ 88 w 102"/>
                <a:gd name="T21" fmla="*/ 26 h 71"/>
                <a:gd name="T22" fmla="*/ 102 w 102"/>
                <a:gd name="T23" fmla="*/ 10 h 71"/>
                <a:gd name="T24" fmla="*/ 85 w 102"/>
                <a:gd name="T25" fmla="*/ 8 h 71"/>
                <a:gd name="T26" fmla="*/ 56 w 102"/>
                <a:gd name="T27" fmla="*/ 9 h 71"/>
                <a:gd name="T28" fmla="*/ 39 w 102"/>
                <a:gd name="T29" fmla="*/ 5 h 71"/>
                <a:gd name="T30" fmla="*/ 16 w 102"/>
                <a:gd name="T3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71">
                  <a:moveTo>
                    <a:pt x="16" y="9"/>
                  </a:moveTo>
                  <a:cubicBezTo>
                    <a:pt x="15" y="21"/>
                    <a:pt x="19" y="32"/>
                    <a:pt x="7" y="37"/>
                  </a:cubicBezTo>
                  <a:cubicBezTo>
                    <a:pt x="4" y="42"/>
                    <a:pt x="1" y="44"/>
                    <a:pt x="0" y="50"/>
                  </a:cubicBezTo>
                  <a:cubicBezTo>
                    <a:pt x="0" y="52"/>
                    <a:pt x="0" y="63"/>
                    <a:pt x="3" y="66"/>
                  </a:cubicBezTo>
                  <a:cubicBezTo>
                    <a:pt x="5" y="68"/>
                    <a:pt x="12" y="71"/>
                    <a:pt x="12" y="71"/>
                  </a:cubicBezTo>
                  <a:cubicBezTo>
                    <a:pt x="16" y="71"/>
                    <a:pt x="20" y="71"/>
                    <a:pt x="24" y="70"/>
                  </a:cubicBezTo>
                  <a:cubicBezTo>
                    <a:pt x="30" y="68"/>
                    <a:pt x="28" y="58"/>
                    <a:pt x="36" y="56"/>
                  </a:cubicBezTo>
                  <a:cubicBezTo>
                    <a:pt x="42" y="57"/>
                    <a:pt x="47" y="58"/>
                    <a:pt x="53" y="57"/>
                  </a:cubicBezTo>
                  <a:cubicBezTo>
                    <a:pt x="67" y="48"/>
                    <a:pt x="58" y="48"/>
                    <a:pt x="81" y="47"/>
                  </a:cubicBezTo>
                  <a:cubicBezTo>
                    <a:pt x="83" y="42"/>
                    <a:pt x="82" y="37"/>
                    <a:pt x="79" y="33"/>
                  </a:cubicBezTo>
                  <a:cubicBezTo>
                    <a:pt x="77" y="26"/>
                    <a:pt x="82" y="27"/>
                    <a:pt x="88" y="26"/>
                  </a:cubicBezTo>
                  <a:cubicBezTo>
                    <a:pt x="89" y="15"/>
                    <a:pt x="92" y="12"/>
                    <a:pt x="102" y="10"/>
                  </a:cubicBezTo>
                  <a:cubicBezTo>
                    <a:pt x="96" y="6"/>
                    <a:pt x="94" y="7"/>
                    <a:pt x="85" y="8"/>
                  </a:cubicBezTo>
                  <a:cubicBezTo>
                    <a:pt x="74" y="12"/>
                    <a:pt x="71" y="10"/>
                    <a:pt x="56" y="9"/>
                  </a:cubicBezTo>
                  <a:cubicBezTo>
                    <a:pt x="50" y="8"/>
                    <a:pt x="39" y="5"/>
                    <a:pt x="39" y="5"/>
                  </a:cubicBezTo>
                  <a:cubicBezTo>
                    <a:pt x="17" y="6"/>
                    <a:pt x="22" y="0"/>
                    <a:pt x="16" y="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0" name="Group 742"/>
          <p:cNvGrpSpPr>
            <a:grpSpLocks/>
          </p:cNvGrpSpPr>
          <p:nvPr/>
        </p:nvGrpSpPr>
        <p:grpSpPr bwMode="auto">
          <a:xfrm rot="166500">
            <a:off x="6734799" y="1758461"/>
            <a:ext cx="263799" cy="138511"/>
            <a:chOff x="327" y="34"/>
            <a:chExt cx="96" cy="41"/>
          </a:xfrm>
          <a:solidFill>
            <a:schemeClr val="tx1"/>
          </a:solidFill>
        </p:grpSpPr>
        <p:grpSp>
          <p:nvGrpSpPr>
            <p:cNvPr id="491" name="Group 743"/>
            <p:cNvGrpSpPr>
              <a:grpSpLocks noChangeAspect="1"/>
            </p:cNvGrpSpPr>
            <p:nvPr/>
          </p:nvGrpSpPr>
          <p:grpSpPr bwMode="auto">
            <a:xfrm flipH="1">
              <a:off x="327" y="34"/>
              <a:ext cx="96" cy="41"/>
              <a:chOff x="19" y="985"/>
              <a:chExt cx="868" cy="416"/>
            </a:xfrm>
            <a:grpFill/>
          </p:grpSpPr>
          <p:grpSp>
            <p:nvGrpSpPr>
              <p:cNvPr id="495" name="Group 744"/>
              <p:cNvGrpSpPr>
                <a:grpSpLocks noChangeAspect="1"/>
              </p:cNvGrpSpPr>
              <p:nvPr/>
            </p:nvGrpSpPr>
            <p:grpSpPr bwMode="auto">
              <a:xfrm>
                <a:off x="612" y="1286"/>
                <a:ext cx="99" cy="109"/>
                <a:chOff x="1532" y="423"/>
                <a:chExt cx="94" cy="102"/>
              </a:xfrm>
              <a:grpFill/>
            </p:grpSpPr>
            <p:sp>
              <p:nvSpPr>
                <p:cNvPr id="542" name="Oval 74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3" name="Oval 7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96" name="Group 747"/>
              <p:cNvGrpSpPr>
                <a:grpSpLocks noChangeAspect="1"/>
              </p:cNvGrpSpPr>
              <p:nvPr/>
            </p:nvGrpSpPr>
            <p:grpSpPr bwMode="auto">
              <a:xfrm>
                <a:off x="245" y="1279"/>
                <a:ext cx="103" cy="105"/>
                <a:chOff x="1532" y="423"/>
                <a:chExt cx="94" cy="102"/>
              </a:xfrm>
              <a:grpFill/>
            </p:grpSpPr>
            <p:sp>
              <p:nvSpPr>
                <p:cNvPr id="540" name="Oval 74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1" name="Oval 74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97" name="Group 750"/>
              <p:cNvGrpSpPr>
                <a:grpSpLocks noChangeAspect="1"/>
              </p:cNvGrpSpPr>
              <p:nvPr/>
            </p:nvGrpSpPr>
            <p:grpSpPr bwMode="auto">
              <a:xfrm>
                <a:off x="394" y="1282"/>
                <a:ext cx="121" cy="105"/>
                <a:chOff x="1532" y="423"/>
                <a:chExt cx="94" cy="102"/>
              </a:xfrm>
              <a:grpFill/>
            </p:grpSpPr>
            <p:sp>
              <p:nvSpPr>
                <p:cNvPr id="538" name="Oval 75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9" name="Oval 75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98" name="Group 753"/>
              <p:cNvGrpSpPr>
                <a:grpSpLocks noChangeAspect="1"/>
              </p:cNvGrpSpPr>
              <p:nvPr/>
            </p:nvGrpSpPr>
            <p:grpSpPr bwMode="auto">
              <a:xfrm>
                <a:off x="764" y="1285"/>
                <a:ext cx="102" cy="114"/>
                <a:chOff x="1532" y="423"/>
                <a:chExt cx="94" cy="102"/>
              </a:xfrm>
              <a:grpFill/>
            </p:grpSpPr>
            <p:sp>
              <p:nvSpPr>
                <p:cNvPr id="536" name="Oval 75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7" name="Oval 75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99" name="Freeform 756"/>
              <p:cNvSpPr>
                <a:spLocks noChangeAspect="1"/>
              </p:cNvSpPr>
              <p:nvPr/>
            </p:nvSpPr>
            <p:spPr bwMode="auto">
              <a:xfrm>
                <a:off x="19" y="1251"/>
                <a:ext cx="815" cy="90"/>
              </a:xfrm>
              <a:custGeom>
                <a:avLst/>
                <a:gdLst>
                  <a:gd name="T0" fmla="*/ 0 w 815"/>
                  <a:gd name="T1" fmla="*/ 31 h 90"/>
                  <a:gd name="T2" fmla="*/ 14 w 815"/>
                  <a:gd name="T3" fmla="*/ 29 h 90"/>
                  <a:gd name="T4" fmla="*/ 142 w 815"/>
                  <a:gd name="T5" fmla="*/ 0 h 90"/>
                  <a:gd name="T6" fmla="*/ 815 w 815"/>
                  <a:gd name="T7" fmla="*/ 7 h 90"/>
                  <a:gd name="T8" fmla="*/ 785 w 815"/>
                  <a:gd name="T9" fmla="*/ 83 h 90"/>
                  <a:gd name="T10" fmla="*/ 742 w 815"/>
                  <a:gd name="T11" fmla="*/ 90 h 90"/>
                  <a:gd name="T12" fmla="*/ 163 w 815"/>
                  <a:gd name="T13" fmla="*/ 75 h 90"/>
                  <a:gd name="T14" fmla="*/ 106 w 815"/>
                  <a:gd name="T15" fmla="*/ 86 h 90"/>
                  <a:gd name="T16" fmla="*/ 36 w 815"/>
                  <a:gd name="T17" fmla="*/ 55 h 90"/>
                  <a:gd name="T18" fmla="*/ 10 w 815"/>
                  <a:gd name="T19" fmla="*/ 51 h 90"/>
                  <a:gd name="T20" fmla="*/ 0 w 815"/>
                  <a:gd name="T21" fmla="*/ 45 h 90"/>
                  <a:gd name="T22" fmla="*/ 0 w 815"/>
                  <a:gd name="T23" fmla="*/ 3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5" h="90">
                    <a:moveTo>
                      <a:pt x="0" y="31"/>
                    </a:moveTo>
                    <a:lnTo>
                      <a:pt x="14" y="29"/>
                    </a:lnTo>
                    <a:lnTo>
                      <a:pt x="142" y="0"/>
                    </a:lnTo>
                    <a:lnTo>
                      <a:pt x="815" y="7"/>
                    </a:lnTo>
                    <a:lnTo>
                      <a:pt x="785" y="83"/>
                    </a:lnTo>
                    <a:lnTo>
                      <a:pt x="742" y="90"/>
                    </a:lnTo>
                    <a:lnTo>
                      <a:pt x="163" y="75"/>
                    </a:lnTo>
                    <a:lnTo>
                      <a:pt x="106" y="86"/>
                    </a:lnTo>
                    <a:lnTo>
                      <a:pt x="36" y="55"/>
                    </a:lnTo>
                    <a:lnTo>
                      <a:pt x="10" y="51"/>
                    </a:lnTo>
                    <a:lnTo>
                      <a:pt x="0" y="45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00" name="Group 757"/>
              <p:cNvGrpSpPr>
                <a:grpSpLocks noChangeAspect="1"/>
              </p:cNvGrpSpPr>
              <p:nvPr/>
            </p:nvGrpSpPr>
            <p:grpSpPr bwMode="auto">
              <a:xfrm>
                <a:off x="137" y="1273"/>
                <a:ext cx="103" cy="112"/>
                <a:chOff x="1532" y="423"/>
                <a:chExt cx="94" cy="102"/>
              </a:xfrm>
              <a:grpFill/>
            </p:grpSpPr>
            <p:sp>
              <p:nvSpPr>
                <p:cNvPr id="534" name="Oval 75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5" name="Oval 75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01" name="Group 760"/>
              <p:cNvGrpSpPr>
                <a:grpSpLocks noChangeAspect="1"/>
              </p:cNvGrpSpPr>
              <p:nvPr/>
            </p:nvGrpSpPr>
            <p:grpSpPr bwMode="auto">
              <a:xfrm>
                <a:off x="280" y="1276"/>
                <a:ext cx="111" cy="111"/>
                <a:chOff x="1532" y="423"/>
                <a:chExt cx="94" cy="102"/>
              </a:xfrm>
              <a:grpFill/>
            </p:grpSpPr>
            <p:sp>
              <p:nvSpPr>
                <p:cNvPr id="532" name="Oval 76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3" name="Oval 76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02" name="Group 763"/>
              <p:cNvGrpSpPr>
                <a:grpSpLocks noChangeAspect="1"/>
              </p:cNvGrpSpPr>
              <p:nvPr/>
            </p:nvGrpSpPr>
            <p:grpSpPr bwMode="auto">
              <a:xfrm>
                <a:off x="646" y="1285"/>
                <a:ext cx="116" cy="116"/>
                <a:chOff x="1532" y="423"/>
                <a:chExt cx="94" cy="102"/>
              </a:xfrm>
              <a:grpFill/>
            </p:grpSpPr>
            <p:sp>
              <p:nvSpPr>
                <p:cNvPr id="530" name="Oval 76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1" name="Oval 76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03" name="Group 766"/>
              <p:cNvGrpSpPr>
                <a:grpSpLocks noChangeAspect="1"/>
              </p:cNvGrpSpPr>
              <p:nvPr/>
            </p:nvGrpSpPr>
            <p:grpSpPr bwMode="auto">
              <a:xfrm>
                <a:off x="493" y="1282"/>
                <a:ext cx="115" cy="114"/>
                <a:chOff x="1532" y="423"/>
                <a:chExt cx="94" cy="102"/>
              </a:xfrm>
              <a:grpFill/>
            </p:grpSpPr>
            <p:sp>
              <p:nvSpPr>
                <p:cNvPr id="528" name="Oval 767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9" name="Oval 76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04" name="Freeform 769"/>
              <p:cNvSpPr>
                <a:spLocks noChangeAspect="1"/>
              </p:cNvSpPr>
              <p:nvPr/>
            </p:nvSpPr>
            <p:spPr bwMode="auto">
              <a:xfrm>
                <a:off x="636" y="1152"/>
                <a:ext cx="206" cy="96"/>
              </a:xfrm>
              <a:custGeom>
                <a:avLst/>
                <a:gdLst>
                  <a:gd name="T0" fmla="*/ 2 w 206"/>
                  <a:gd name="T1" fmla="*/ 89 h 96"/>
                  <a:gd name="T2" fmla="*/ 2 w 206"/>
                  <a:gd name="T3" fmla="*/ 78 h 96"/>
                  <a:gd name="T4" fmla="*/ 34 w 206"/>
                  <a:gd name="T5" fmla="*/ 67 h 96"/>
                  <a:gd name="T6" fmla="*/ 35 w 206"/>
                  <a:gd name="T7" fmla="*/ 23 h 96"/>
                  <a:gd name="T8" fmla="*/ 48 w 206"/>
                  <a:gd name="T9" fmla="*/ 9 h 96"/>
                  <a:gd name="T10" fmla="*/ 162 w 206"/>
                  <a:gd name="T11" fmla="*/ 0 h 96"/>
                  <a:gd name="T12" fmla="*/ 206 w 206"/>
                  <a:gd name="T13" fmla="*/ 94 h 96"/>
                  <a:gd name="T14" fmla="*/ 0 w 206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96">
                    <a:moveTo>
                      <a:pt x="2" y="89"/>
                    </a:moveTo>
                    <a:lnTo>
                      <a:pt x="2" y="78"/>
                    </a:lnTo>
                    <a:lnTo>
                      <a:pt x="34" y="67"/>
                    </a:lnTo>
                    <a:lnTo>
                      <a:pt x="35" y="23"/>
                    </a:lnTo>
                    <a:lnTo>
                      <a:pt x="48" y="9"/>
                    </a:lnTo>
                    <a:lnTo>
                      <a:pt x="162" y="0"/>
                    </a:lnTo>
                    <a:lnTo>
                      <a:pt x="206" y="94"/>
                    </a:lnTo>
                    <a:lnTo>
                      <a:pt x="0" y="96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Freeform 770"/>
              <p:cNvSpPr>
                <a:spLocks noChangeAspect="1"/>
              </p:cNvSpPr>
              <p:nvPr/>
            </p:nvSpPr>
            <p:spPr bwMode="auto">
              <a:xfrm>
                <a:off x="31" y="1140"/>
                <a:ext cx="856" cy="200"/>
              </a:xfrm>
              <a:custGeom>
                <a:avLst/>
                <a:gdLst>
                  <a:gd name="T0" fmla="*/ 664 w 856"/>
                  <a:gd name="T1" fmla="*/ 118 h 200"/>
                  <a:gd name="T2" fmla="*/ 457 w 856"/>
                  <a:gd name="T3" fmla="*/ 116 h 200"/>
                  <a:gd name="T4" fmla="*/ 457 w 856"/>
                  <a:gd name="T5" fmla="*/ 140 h 200"/>
                  <a:gd name="T6" fmla="*/ 342 w 856"/>
                  <a:gd name="T7" fmla="*/ 140 h 200"/>
                  <a:gd name="T8" fmla="*/ 336 w 856"/>
                  <a:gd name="T9" fmla="*/ 115 h 200"/>
                  <a:gd name="T10" fmla="*/ 142 w 856"/>
                  <a:gd name="T11" fmla="*/ 113 h 200"/>
                  <a:gd name="T12" fmla="*/ 129 w 856"/>
                  <a:gd name="T13" fmla="*/ 112 h 200"/>
                  <a:gd name="T14" fmla="*/ 104 w 856"/>
                  <a:gd name="T15" fmla="*/ 153 h 200"/>
                  <a:gd name="T16" fmla="*/ 25 w 856"/>
                  <a:gd name="T17" fmla="*/ 157 h 200"/>
                  <a:gd name="T18" fmla="*/ 0 w 856"/>
                  <a:gd name="T19" fmla="*/ 137 h 200"/>
                  <a:gd name="T20" fmla="*/ 3 w 856"/>
                  <a:gd name="T21" fmla="*/ 101 h 200"/>
                  <a:gd name="T22" fmla="*/ 13 w 856"/>
                  <a:gd name="T23" fmla="*/ 92 h 200"/>
                  <a:gd name="T24" fmla="*/ 14 w 856"/>
                  <a:gd name="T25" fmla="*/ 48 h 200"/>
                  <a:gd name="T26" fmla="*/ 52 w 856"/>
                  <a:gd name="T27" fmla="*/ 34 h 200"/>
                  <a:gd name="T28" fmla="*/ 178 w 856"/>
                  <a:gd name="T29" fmla="*/ 32 h 200"/>
                  <a:gd name="T30" fmla="*/ 185 w 856"/>
                  <a:gd name="T31" fmla="*/ 5 h 200"/>
                  <a:gd name="T32" fmla="*/ 198 w 856"/>
                  <a:gd name="T33" fmla="*/ 0 h 200"/>
                  <a:gd name="T34" fmla="*/ 370 w 856"/>
                  <a:gd name="T35" fmla="*/ 9 h 200"/>
                  <a:gd name="T36" fmla="*/ 378 w 856"/>
                  <a:gd name="T37" fmla="*/ 56 h 200"/>
                  <a:gd name="T38" fmla="*/ 378 w 856"/>
                  <a:gd name="T39" fmla="*/ 103 h 200"/>
                  <a:gd name="T40" fmla="*/ 819 w 856"/>
                  <a:gd name="T41" fmla="*/ 108 h 200"/>
                  <a:gd name="T42" fmla="*/ 844 w 856"/>
                  <a:gd name="T43" fmla="*/ 132 h 200"/>
                  <a:gd name="T44" fmla="*/ 856 w 856"/>
                  <a:gd name="T45" fmla="*/ 161 h 200"/>
                  <a:gd name="T46" fmla="*/ 829 w 856"/>
                  <a:gd name="T47" fmla="*/ 175 h 200"/>
                  <a:gd name="T48" fmla="*/ 811 w 856"/>
                  <a:gd name="T49" fmla="*/ 149 h 200"/>
                  <a:gd name="T50" fmla="*/ 796 w 856"/>
                  <a:gd name="T51" fmla="*/ 126 h 200"/>
                  <a:gd name="T52" fmla="*/ 795 w 856"/>
                  <a:gd name="T53" fmla="*/ 145 h 200"/>
                  <a:gd name="T54" fmla="*/ 742 w 856"/>
                  <a:gd name="T55" fmla="*/ 157 h 200"/>
                  <a:gd name="T56" fmla="*/ 755 w 856"/>
                  <a:gd name="T57" fmla="*/ 192 h 200"/>
                  <a:gd name="T58" fmla="*/ 725 w 856"/>
                  <a:gd name="T59" fmla="*/ 200 h 200"/>
                  <a:gd name="T60" fmla="*/ 717 w 856"/>
                  <a:gd name="T61" fmla="*/ 165 h 200"/>
                  <a:gd name="T62" fmla="*/ 682 w 856"/>
                  <a:gd name="T63" fmla="*/ 122 h 200"/>
                  <a:gd name="T64" fmla="*/ 641 w 856"/>
                  <a:gd name="T65" fmla="*/ 11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6" h="200">
                    <a:moveTo>
                      <a:pt x="664" y="118"/>
                    </a:moveTo>
                    <a:lnTo>
                      <a:pt x="457" y="116"/>
                    </a:lnTo>
                    <a:lnTo>
                      <a:pt x="457" y="140"/>
                    </a:lnTo>
                    <a:lnTo>
                      <a:pt x="342" y="140"/>
                    </a:lnTo>
                    <a:lnTo>
                      <a:pt x="336" y="115"/>
                    </a:lnTo>
                    <a:lnTo>
                      <a:pt x="142" y="113"/>
                    </a:lnTo>
                    <a:lnTo>
                      <a:pt x="129" y="112"/>
                    </a:lnTo>
                    <a:lnTo>
                      <a:pt x="104" y="153"/>
                    </a:lnTo>
                    <a:lnTo>
                      <a:pt x="25" y="157"/>
                    </a:lnTo>
                    <a:lnTo>
                      <a:pt x="0" y="137"/>
                    </a:lnTo>
                    <a:lnTo>
                      <a:pt x="3" y="101"/>
                    </a:lnTo>
                    <a:lnTo>
                      <a:pt x="13" y="92"/>
                    </a:lnTo>
                    <a:lnTo>
                      <a:pt x="14" y="48"/>
                    </a:lnTo>
                    <a:lnTo>
                      <a:pt x="52" y="34"/>
                    </a:lnTo>
                    <a:lnTo>
                      <a:pt x="178" y="32"/>
                    </a:lnTo>
                    <a:lnTo>
                      <a:pt x="185" y="5"/>
                    </a:lnTo>
                    <a:lnTo>
                      <a:pt x="198" y="0"/>
                    </a:lnTo>
                    <a:lnTo>
                      <a:pt x="370" y="9"/>
                    </a:lnTo>
                    <a:lnTo>
                      <a:pt x="378" y="56"/>
                    </a:lnTo>
                    <a:lnTo>
                      <a:pt x="378" y="103"/>
                    </a:lnTo>
                    <a:lnTo>
                      <a:pt x="819" y="108"/>
                    </a:lnTo>
                    <a:lnTo>
                      <a:pt x="844" y="132"/>
                    </a:lnTo>
                    <a:lnTo>
                      <a:pt x="856" y="161"/>
                    </a:lnTo>
                    <a:lnTo>
                      <a:pt x="829" y="175"/>
                    </a:lnTo>
                    <a:lnTo>
                      <a:pt x="811" y="149"/>
                    </a:lnTo>
                    <a:lnTo>
                      <a:pt x="796" y="126"/>
                    </a:lnTo>
                    <a:lnTo>
                      <a:pt x="795" y="145"/>
                    </a:lnTo>
                    <a:lnTo>
                      <a:pt x="742" y="157"/>
                    </a:lnTo>
                    <a:lnTo>
                      <a:pt x="755" y="192"/>
                    </a:lnTo>
                    <a:lnTo>
                      <a:pt x="725" y="200"/>
                    </a:lnTo>
                    <a:lnTo>
                      <a:pt x="717" y="165"/>
                    </a:lnTo>
                    <a:lnTo>
                      <a:pt x="682" y="122"/>
                    </a:lnTo>
                    <a:lnTo>
                      <a:pt x="641" y="117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Line 771"/>
              <p:cNvSpPr>
                <a:spLocks noChangeAspect="1" noChangeShapeType="1"/>
              </p:cNvSpPr>
              <p:nvPr/>
            </p:nvSpPr>
            <p:spPr bwMode="auto">
              <a:xfrm>
                <a:off x="202" y="1244"/>
                <a:ext cx="94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Line 772"/>
              <p:cNvSpPr>
                <a:spLocks noChangeAspect="1" noChangeShapeType="1"/>
              </p:cNvSpPr>
              <p:nvPr/>
            </p:nvSpPr>
            <p:spPr bwMode="auto">
              <a:xfrm flipV="1">
                <a:off x="299" y="1242"/>
                <a:ext cx="109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Line 773"/>
              <p:cNvSpPr>
                <a:spLocks noChangeAspect="1" noChangeShapeType="1"/>
              </p:cNvSpPr>
              <p:nvPr/>
            </p:nvSpPr>
            <p:spPr bwMode="auto">
              <a:xfrm flipV="1">
                <a:off x="298" y="1187"/>
                <a:ext cx="0" cy="5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9" name="Line 774"/>
              <p:cNvSpPr>
                <a:spLocks noChangeAspect="1" noChangeShapeType="1"/>
              </p:cNvSpPr>
              <p:nvPr/>
            </p:nvSpPr>
            <p:spPr bwMode="auto">
              <a:xfrm flipV="1">
                <a:off x="297" y="1146"/>
                <a:ext cx="12" cy="3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Line 775"/>
              <p:cNvSpPr>
                <a:spLocks noChangeAspect="1" noChangeShapeType="1"/>
              </p:cNvSpPr>
              <p:nvPr/>
            </p:nvSpPr>
            <p:spPr bwMode="auto">
              <a:xfrm flipV="1">
                <a:off x="207" y="1168"/>
                <a:ext cx="4" cy="2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Line 776"/>
              <p:cNvSpPr>
                <a:spLocks noChangeAspect="1" noChangeShapeType="1"/>
              </p:cNvSpPr>
              <p:nvPr/>
            </p:nvSpPr>
            <p:spPr bwMode="auto">
              <a:xfrm flipH="1">
                <a:off x="203" y="1190"/>
                <a:ext cx="2" cy="5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Line 777"/>
              <p:cNvSpPr>
                <a:spLocks noChangeAspect="1" noChangeShapeType="1"/>
              </p:cNvSpPr>
              <p:nvPr/>
            </p:nvSpPr>
            <p:spPr bwMode="auto">
              <a:xfrm flipV="1">
                <a:off x="205" y="1189"/>
                <a:ext cx="92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Line 778"/>
              <p:cNvSpPr>
                <a:spLocks noChangeAspect="1" noChangeShapeType="1"/>
              </p:cNvSpPr>
              <p:nvPr/>
            </p:nvSpPr>
            <p:spPr bwMode="auto">
              <a:xfrm flipV="1">
                <a:off x="218" y="1146"/>
                <a:ext cx="91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Line 7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69" y="1223"/>
                <a:ext cx="1" cy="3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Line 780"/>
              <p:cNvSpPr>
                <a:spLocks noChangeAspect="1" noChangeShapeType="1"/>
              </p:cNvSpPr>
              <p:nvPr/>
            </p:nvSpPr>
            <p:spPr bwMode="auto">
              <a:xfrm flipV="1">
                <a:off x="167" y="1187"/>
                <a:ext cx="9" cy="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Line 781"/>
              <p:cNvSpPr>
                <a:spLocks noChangeAspect="1" noChangeShapeType="1"/>
              </p:cNvSpPr>
              <p:nvPr/>
            </p:nvSpPr>
            <p:spPr bwMode="auto">
              <a:xfrm flipV="1">
                <a:off x="178" y="1174"/>
                <a:ext cx="7" cy="1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Line 782"/>
              <p:cNvSpPr>
                <a:spLocks noChangeAspect="1" noChangeShapeType="1"/>
              </p:cNvSpPr>
              <p:nvPr/>
            </p:nvSpPr>
            <p:spPr bwMode="auto">
              <a:xfrm flipH="1">
                <a:off x="47" y="1184"/>
                <a:ext cx="128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8" name="Line 783"/>
              <p:cNvSpPr>
                <a:spLocks noChangeAspect="1" noChangeShapeType="1"/>
              </p:cNvSpPr>
              <p:nvPr/>
            </p:nvSpPr>
            <p:spPr bwMode="auto">
              <a:xfrm flipH="1">
                <a:off x="59" y="1225"/>
                <a:ext cx="107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9" name="Line 784"/>
              <p:cNvSpPr>
                <a:spLocks noChangeAspect="1" noChangeShapeType="1"/>
              </p:cNvSpPr>
              <p:nvPr/>
            </p:nvSpPr>
            <p:spPr bwMode="auto">
              <a:xfrm flipH="1">
                <a:off x="37" y="1226"/>
                <a:ext cx="22" cy="1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Freeform 785"/>
              <p:cNvSpPr>
                <a:spLocks noChangeAspect="1"/>
              </p:cNvSpPr>
              <p:nvPr/>
            </p:nvSpPr>
            <p:spPr bwMode="auto">
              <a:xfrm>
                <a:off x="108" y="1191"/>
                <a:ext cx="53" cy="96"/>
              </a:xfrm>
              <a:custGeom>
                <a:avLst/>
                <a:gdLst>
                  <a:gd name="T0" fmla="*/ 1 w 53"/>
                  <a:gd name="T1" fmla="*/ 95 h 96"/>
                  <a:gd name="T2" fmla="*/ 0 w 53"/>
                  <a:gd name="T3" fmla="*/ 36 h 96"/>
                  <a:gd name="T4" fmla="*/ 9 w 53"/>
                  <a:gd name="T5" fmla="*/ 0 h 96"/>
                  <a:gd name="T6" fmla="*/ 53 w 53"/>
                  <a:gd name="T7" fmla="*/ 0 h 96"/>
                  <a:gd name="T8" fmla="*/ 44 w 53"/>
                  <a:gd name="T9" fmla="*/ 34 h 96"/>
                  <a:gd name="T10" fmla="*/ 44 w 53"/>
                  <a:gd name="T11" fmla="*/ 68 h 96"/>
                  <a:gd name="T12" fmla="*/ 19 w 53"/>
                  <a:gd name="T13" fmla="*/ 96 h 96"/>
                  <a:gd name="T14" fmla="*/ 1 w 53"/>
                  <a:gd name="T15" fmla="*/ 9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96">
                    <a:moveTo>
                      <a:pt x="1" y="95"/>
                    </a:moveTo>
                    <a:lnTo>
                      <a:pt x="0" y="36"/>
                    </a:lnTo>
                    <a:lnTo>
                      <a:pt x="9" y="0"/>
                    </a:lnTo>
                    <a:lnTo>
                      <a:pt x="53" y="0"/>
                    </a:lnTo>
                    <a:lnTo>
                      <a:pt x="44" y="34"/>
                    </a:lnTo>
                    <a:lnTo>
                      <a:pt x="44" y="68"/>
                    </a:lnTo>
                    <a:lnTo>
                      <a:pt x="19" y="96"/>
                    </a:lnTo>
                    <a:lnTo>
                      <a:pt x="1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Freeform 786"/>
              <p:cNvSpPr>
                <a:spLocks noChangeAspect="1"/>
              </p:cNvSpPr>
              <p:nvPr/>
            </p:nvSpPr>
            <p:spPr bwMode="auto">
              <a:xfrm>
                <a:off x="63" y="1192"/>
                <a:ext cx="47" cy="95"/>
              </a:xfrm>
              <a:custGeom>
                <a:avLst/>
                <a:gdLst>
                  <a:gd name="T0" fmla="*/ 0 w 47"/>
                  <a:gd name="T1" fmla="*/ 95 h 95"/>
                  <a:gd name="T2" fmla="*/ 1 w 47"/>
                  <a:gd name="T3" fmla="*/ 33 h 95"/>
                  <a:gd name="T4" fmla="*/ 10 w 47"/>
                  <a:gd name="T5" fmla="*/ 0 h 95"/>
                  <a:gd name="T6" fmla="*/ 47 w 47"/>
                  <a:gd name="T7" fmla="*/ 0 h 95"/>
                  <a:gd name="T8" fmla="*/ 39 w 47"/>
                  <a:gd name="T9" fmla="*/ 33 h 95"/>
                  <a:gd name="T10" fmla="*/ 38 w 47"/>
                  <a:gd name="T11" fmla="*/ 67 h 95"/>
                  <a:gd name="T12" fmla="*/ 22 w 47"/>
                  <a:gd name="T13" fmla="*/ 95 h 95"/>
                  <a:gd name="T14" fmla="*/ 0 w 47"/>
                  <a:gd name="T1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95">
                    <a:moveTo>
                      <a:pt x="0" y="95"/>
                    </a:moveTo>
                    <a:lnTo>
                      <a:pt x="1" y="33"/>
                    </a:lnTo>
                    <a:lnTo>
                      <a:pt x="10" y="0"/>
                    </a:lnTo>
                    <a:lnTo>
                      <a:pt x="47" y="0"/>
                    </a:lnTo>
                    <a:lnTo>
                      <a:pt x="39" y="33"/>
                    </a:lnTo>
                    <a:lnTo>
                      <a:pt x="38" y="67"/>
                    </a:lnTo>
                    <a:lnTo>
                      <a:pt x="22" y="95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Freeform 787"/>
              <p:cNvSpPr>
                <a:spLocks noChangeAspect="1"/>
              </p:cNvSpPr>
              <p:nvPr/>
            </p:nvSpPr>
            <p:spPr bwMode="auto">
              <a:xfrm>
                <a:off x="45" y="1192"/>
                <a:ext cx="19" cy="39"/>
              </a:xfrm>
              <a:custGeom>
                <a:avLst/>
                <a:gdLst>
                  <a:gd name="T0" fmla="*/ 0 w 19"/>
                  <a:gd name="T1" fmla="*/ 39 h 39"/>
                  <a:gd name="T2" fmla="*/ 15 w 19"/>
                  <a:gd name="T3" fmla="*/ 27 h 39"/>
                  <a:gd name="T4" fmla="*/ 19 w 19"/>
                  <a:gd name="T5" fmla="*/ 3 h 39"/>
                  <a:gd name="T6" fmla="*/ 6 w 19"/>
                  <a:gd name="T7" fmla="*/ 0 h 39"/>
                  <a:gd name="T8" fmla="*/ 0 w 1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0" y="39"/>
                    </a:moveTo>
                    <a:lnTo>
                      <a:pt x="15" y="27"/>
                    </a:lnTo>
                    <a:lnTo>
                      <a:pt x="19" y="3"/>
                    </a:lnTo>
                    <a:lnTo>
                      <a:pt x="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Freeform 788"/>
              <p:cNvSpPr>
                <a:spLocks noChangeAspect="1"/>
              </p:cNvSpPr>
              <p:nvPr/>
            </p:nvSpPr>
            <p:spPr bwMode="auto">
              <a:xfrm>
                <a:off x="230" y="1156"/>
                <a:ext cx="53" cy="89"/>
              </a:xfrm>
              <a:custGeom>
                <a:avLst/>
                <a:gdLst>
                  <a:gd name="T0" fmla="*/ 43 w 53"/>
                  <a:gd name="T1" fmla="*/ 89 h 89"/>
                  <a:gd name="T2" fmla="*/ 44 w 53"/>
                  <a:gd name="T3" fmla="*/ 33 h 89"/>
                  <a:gd name="T4" fmla="*/ 53 w 53"/>
                  <a:gd name="T5" fmla="*/ 0 h 89"/>
                  <a:gd name="T6" fmla="*/ 8 w 53"/>
                  <a:gd name="T7" fmla="*/ 0 h 89"/>
                  <a:gd name="T8" fmla="*/ 0 w 53"/>
                  <a:gd name="T9" fmla="*/ 35 h 89"/>
                  <a:gd name="T10" fmla="*/ 0 w 53"/>
                  <a:gd name="T1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9">
                    <a:moveTo>
                      <a:pt x="43" y="89"/>
                    </a:moveTo>
                    <a:lnTo>
                      <a:pt x="44" y="33"/>
                    </a:lnTo>
                    <a:lnTo>
                      <a:pt x="53" y="0"/>
                    </a:lnTo>
                    <a:lnTo>
                      <a:pt x="8" y="0"/>
                    </a:lnTo>
                    <a:lnTo>
                      <a:pt x="0" y="35"/>
                    </a:lnTo>
                    <a:lnTo>
                      <a:pt x="0" y="89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4" name="Freeform 789"/>
              <p:cNvSpPr>
                <a:spLocks noChangeAspect="1"/>
              </p:cNvSpPr>
              <p:nvPr/>
            </p:nvSpPr>
            <p:spPr bwMode="auto">
              <a:xfrm>
                <a:off x="605" y="1258"/>
                <a:ext cx="55" cy="141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Freeform 790"/>
              <p:cNvSpPr>
                <a:spLocks noChangeAspect="1"/>
              </p:cNvSpPr>
              <p:nvPr/>
            </p:nvSpPr>
            <p:spPr bwMode="auto">
              <a:xfrm>
                <a:off x="234" y="1253"/>
                <a:ext cx="52" cy="133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6" name="Rectangle 791"/>
              <p:cNvSpPr>
                <a:spLocks noChangeAspect="1" noChangeArrowheads="1"/>
              </p:cNvSpPr>
              <p:nvPr/>
            </p:nvSpPr>
            <p:spPr bwMode="auto">
              <a:xfrm>
                <a:off x="400" y="1299"/>
                <a:ext cx="89" cy="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7" name="Freeform 792"/>
              <p:cNvSpPr>
                <a:spLocks noChangeAspect="1"/>
              </p:cNvSpPr>
              <p:nvPr/>
            </p:nvSpPr>
            <p:spPr bwMode="auto">
              <a:xfrm rot="20636122">
                <a:off x="469" y="985"/>
                <a:ext cx="339" cy="291"/>
              </a:xfrm>
              <a:custGeom>
                <a:avLst/>
                <a:gdLst>
                  <a:gd name="T0" fmla="*/ 3 w 504"/>
                  <a:gd name="T1" fmla="*/ 74 h 428"/>
                  <a:gd name="T2" fmla="*/ 377 w 504"/>
                  <a:gd name="T3" fmla="*/ 426 h 428"/>
                  <a:gd name="T4" fmla="*/ 415 w 504"/>
                  <a:gd name="T5" fmla="*/ 423 h 428"/>
                  <a:gd name="T6" fmla="*/ 456 w 504"/>
                  <a:gd name="T7" fmla="*/ 412 h 428"/>
                  <a:gd name="T8" fmla="*/ 479 w 504"/>
                  <a:gd name="T9" fmla="*/ 407 h 428"/>
                  <a:gd name="T10" fmla="*/ 488 w 504"/>
                  <a:gd name="T11" fmla="*/ 397 h 428"/>
                  <a:gd name="T12" fmla="*/ 487 w 504"/>
                  <a:gd name="T13" fmla="*/ 376 h 428"/>
                  <a:gd name="T14" fmla="*/ 499 w 504"/>
                  <a:gd name="T15" fmla="*/ 361 h 428"/>
                  <a:gd name="T16" fmla="*/ 493 w 504"/>
                  <a:gd name="T17" fmla="*/ 340 h 428"/>
                  <a:gd name="T18" fmla="*/ 203 w 504"/>
                  <a:gd name="T19" fmla="*/ 65 h 428"/>
                  <a:gd name="T20" fmla="*/ 212 w 504"/>
                  <a:gd name="T21" fmla="*/ 53 h 428"/>
                  <a:gd name="T22" fmla="*/ 172 w 504"/>
                  <a:gd name="T23" fmla="*/ 18 h 428"/>
                  <a:gd name="T24" fmla="*/ 137 w 504"/>
                  <a:gd name="T25" fmla="*/ 2 h 428"/>
                  <a:gd name="T26" fmla="*/ 127 w 504"/>
                  <a:gd name="T27" fmla="*/ 0 h 428"/>
                  <a:gd name="T28" fmla="*/ 115 w 504"/>
                  <a:gd name="T29" fmla="*/ 5 h 428"/>
                  <a:gd name="T30" fmla="*/ 94 w 504"/>
                  <a:gd name="T31" fmla="*/ 4 h 428"/>
                  <a:gd name="T32" fmla="*/ 70 w 504"/>
                  <a:gd name="T33" fmla="*/ 4 h 428"/>
                  <a:gd name="T34" fmla="*/ 57 w 504"/>
                  <a:gd name="T35" fmla="*/ 4 h 428"/>
                  <a:gd name="T36" fmla="*/ 49 w 504"/>
                  <a:gd name="T37" fmla="*/ 15 h 428"/>
                  <a:gd name="T38" fmla="*/ 38 w 504"/>
                  <a:gd name="T39" fmla="*/ 32 h 428"/>
                  <a:gd name="T40" fmla="*/ 19 w 504"/>
                  <a:gd name="T41" fmla="*/ 30 h 428"/>
                  <a:gd name="T42" fmla="*/ 13 w 504"/>
                  <a:gd name="T43" fmla="*/ 39 h 428"/>
                  <a:gd name="T44" fmla="*/ 14 w 504"/>
                  <a:gd name="T45" fmla="*/ 52 h 428"/>
                  <a:gd name="T46" fmla="*/ 6 w 504"/>
                  <a:gd name="T47" fmla="*/ 58 h 428"/>
                  <a:gd name="T48" fmla="*/ 0 w 504"/>
                  <a:gd name="T49" fmla="*/ 70 h 428"/>
                  <a:gd name="T50" fmla="*/ 3 w 504"/>
                  <a:gd name="T51" fmla="*/ 74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4" h="428">
                    <a:moveTo>
                      <a:pt x="3" y="74"/>
                    </a:moveTo>
                    <a:lnTo>
                      <a:pt x="377" y="426"/>
                    </a:lnTo>
                    <a:cubicBezTo>
                      <a:pt x="390" y="428"/>
                      <a:pt x="402" y="424"/>
                      <a:pt x="415" y="423"/>
                    </a:cubicBezTo>
                    <a:cubicBezTo>
                      <a:pt x="416" y="420"/>
                      <a:pt x="450" y="412"/>
                      <a:pt x="456" y="412"/>
                    </a:cubicBezTo>
                    <a:cubicBezTo>
                      <a:pt x="467" y="405"/>
                      <a:pt x="460" y="408"/>
                      <a:pt x="479" y="407"/>
                    </a:cubicBezTo>
                    <a:cubicBezTo>
                      <a:pt x="482" y="399"/>
                      <a:pt x="478" y="398"/>
                      <a:pt x="488" y="397"/>
                    </a:cubicBezTo>
                    <a:cubicBezTo>
                      <a:pt x="490" y="390"/>
                      <a:pt x="491" y="382"/>
                      <a:pt x="487" y="376"/>
                    </a:cubicBezTo>
                    <a:cubicBezTo>
                      <a:pt x="495" y="365"/>
                      <a:pt x="486" y="365"/>
                      <a:pt x="499" y="361"/>
                    </a:cubicBezTo>
                    <a:cubicBezTo>
                      <a:pt x="502" y="353"/>
                      <a:pt x="504" y="340"/>
                      <a:pt x="493" y="340"/>
                    </a:cubicBezTo>
                    <a:lnTo>
                      <a:pt x="203" y="65"/>
                    </a:lnTo>
                    <a:lnTo>
                      <a:pt x="212" y="53"/>
                    </a:lnTo>
                    <a:lnTo>
                      <a:pt x="172" y="18"/>
                    </a:lnTo>
                    <a:lnTo>
                      <a:pt x="137" y="2"/>
                    </a:lnTo>
                    <a:cubicBezTo>
                      <a:pt x="132" y="8"/>
                      <a:pt x="134" y="2"/>
                      <a:pt x="127" y="0"/>
                    </a:cubicBezTo>
                    <a:cubicBezTo>
                      <a:pt x="122" y="1"/>
                      <a:pt x="119" y="1"/>
                      <a:pt x="115" y="5"/>
                    </a:cubicBezTo>
                    <a:cubicBezTo>
                      <a:pt x="106" y="3"/>
                      <a:pt x="106" y="3"/>
                      <a:pt x="94" y="4"/>
                    </a:cubicBezTo>
                    <a:cubicBezTo>
                      <a:pt x="90" y="5"/>
                      <a:pt x="70" y="4"/>
                      <a:pt x="70" y="4"/>
                    </a:cubicBezTo>
                    <a:cubicBezTo>
                      <a:pt x="65" y="6"/>
                      <a:pt x="63" y="3"/>
                      <a:pt x="57" y="4"/>
                    </a:cubicBezTo>
                    <a:cubicBezTo>
                      <a:pt x="53" y="7"/>
                      <a:pt x="49" y="15"/>
                      <a:pt x="49" y="15"/>
                    </a:cubicBezTo>
                    <a:cubicBezTo>
                      <a:pt x="47" y="41"/>
                      <a:pt x="47" y="19"/>
                      <a:pt x="38" y="32"/>
                    </a:cubicBezTo>
                    <a:cubicBezTo>
                      <a:pt x="30" y="28"/>
                      <a:pt x="28" y="29"/>
                      <a:pt x="19" y="30"/>
                    </a:cubicBezTo>
                    <a:cubicBezTo>
                      <a:pt x="17" y="33"/>
                      <a:pt x="13" y="39"/>
                      <a:pt x="13" y="39"/>
                    </a:cubicBezTo>
                    <a:cubicBezTo>
                      <a:pt x="13" y="43"/>
                      <a:pt x="16" y="48"/>
                      <a:pt x="14" y="52"/>
                    </a:cubicBezTo>
                    <a:cubicBezTo>
                      <a:pt x="13" y="55"/>
                      <a:pt x="6" y="58"/>
                      <a:pt x="6" y="58"/>
                    </a:cubicBezTo>
                    <a:cubicBezTo>
                      <a:pt x="5" y="62"/>
                      <a:pt x="0" y="70"/>
                      <a:pt x="0" y="70"/>
                    </a:cubicBezTo>
                    <a:cubicBezTo>
                      <a:pt x="1" y="74"/>
                      <a:pt x="0" y="73"/>
                      <a:pt x="3" y="7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2" name="Freeform 801"/>
            <p:cNvSpPr>
              <a:spLocks noChangeAspect="1"/>
            </p:cNvSpPr>
            <p:nvPr/>
          </p:nvSpPr>
          <p:spPr bwMode="auto">
            <a:xfrm>
              <a:off x="390" y="51"/>
              <a:ext cx="17" cy="10"/>
            </a:xfrm>
            <a:custGeom>
              <a:avLst/>
              <a:gdLst>
                <a:gd name="T0" fmla="*/ 6 w 121"/>
                <a:gd name="T1" fmla="*/ 38 h 71"/>
                <a:gd name="T2" fmla="*/ 13 w 121"/>
                <a:gd name="T3" fmla="*/ 52 h 71"/>
                <a:gd name="T4" fmla="*/ 25 w 121"/>
                <a:gd name="T5" fmla="*/ 56 h 71"/>
                <a:gd name="T6" fmla="*/ 35 w 121"/>
                <a:gd name="T7" fmla="*/ 63 h 71"/>
                <a:gd name="T8" fmla="*/ 59 w 121"/>
                <a:gd name="T9" fmla="*/ 64 h 71"/>
                <a:gd name="T10" fmla="*/ 77 w 121"/>
                <a:gd name="T11" fmla="*/ 48 h 71"/>
                <a:gd name="T12" fmla="*/ 104 w 121"/>
                <a:gd name="T13" fmla="*/ 51 h 71"/>
                <a:gd name="T14" fmla="*/ 120 w 121"/>
                <a:gd name="T15" fmla="*/ 42 h 71"/>
                <a:gd name="T16" fmla="*/ 101 w 121"/>
                <a:gd name="T17" fmla="*/ 31 h 71"/>
                <a:gd name="T18" fmla="*/ 73 w 121"/>
                <a:gd name="T19" fmla="*/ 22 h 71"/>
                <a:gd name="T20" fmla="*/ 51 w 121"/>
                <a:gd name="T21" fmla="*/ 2 h 71"/>
                <a:gd name="T22" fmla="*/ 32 w 121"/>
                <a:gd name="T23" fmla="*/ 6 h 71"/>
                <a:gd name="T24" fmla="*/ 39 w 121"/>
                <a:gd name="T25" fmla="*/ 18 h 71"/>
                <a:gd name="T26" fmla="*/ 37 w 121"/>
                <a:gd name="T27" fmla="*/ 28 h 71"/>
                <a:gd name="T28" fmla="*/ 6 w 121"/>
                <a:gd name="T29" fmla="*/ 3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71">
                  <a:moveTo>
                    <a:pt x="6" y="38"/>
                  </a:moveTo>
                  <a:cubicBezTo>
                    <a:pt x="3" y="48"/>
                    <a:pt x="0" y="51"/>
                    <a:pt x="13" y="52"/>
                  </a:cubicBezTo>
                  <a:cubicBezTo>
                    <a:pt x="17" y="53"/>
                    <a:pt x="25" y="56"/>
                    <a:pt x="25" y="56"/>
                  </a:cubicBezTo>
                  <a:cubicBezTo>
                    <a:pt x="28" y="58"/>
                    <a:pt x="35" y="63"/>
                    <a:pt x="35" y="63"/>
                  </a:cubicBezTo>
                  <a:cubicBezTo>
                    <a:pt x="40" y="71"/>
                    <a:pt x="51" y="67"/>
                    <a:pt x="59" y="64"/>
                  </a:cubicBezTo>
                  <a:cubicBezTo>
                    <a:pt x="62" y="56"/>
                    <a:pt x="69" y="51"/>
                    <a:pt x="77" y="48"/>
                  </a:cubicBezTo>
                  <a:cubicBezTo>
                    <a:pt x="91" y="49"/>
                    <a:pt x="93" y="49"/>
                    <a:pt x="104" y="51"/>
                  </a:cubicBezTo>
                  <a:cubicBezTo>
                    <a:pt x="121" y="49"/>
                    <a:pt x="117" y="52"/>
                    <a:pt x="120" y="42"/>
                  </a:cubicBezTo>
                  <a:cubicBezTo>
                    <a:pt x="118" y="35"/>
                    <a:pt x="107" y="33"/>
                    <a:pt x="101" y="31"/>
                  </a:cubicBezTo>
                  <a:cubicBezTo>
                    <a:pt x="93" y="26"/>
                    <a:pt x="82" y="25"/>
                    <a:pt x="73" y="22"/>
                  </a:cubicBezTo>
                  <a:cubicBezTo>
                    <a:pt x="64" y="13"/>
                    <a:pt x="64" y="6"/>
                    <a:pt x="51" y="2"/>
                  </a:cubicBezTo>
                  <a:cubicBezTo>
                    <a:pt x="45" y="2"/>
                    <a:pt x="33" y="0"/>
                    <a:pt x="32" y="6"/>
                  </a:cubicBezTo>
                  <a:cubicBezTo>
                    <a:pt x="32" y="11"/>
                    <a:pt x="39" y="18"/>
                    <a:pt x="39" y="18"/>
                  </a:cubicBezTo>
                  <a:cubicBezTo>
                    <a:pt x="42" y="22"/>
                    <a:pt x="42" y="26"/>
                    <a:pt x="37" y="28"/>
                  </a:cubicBezTo>
                  <a:cubicBezTo>
                    <a:pt x="23" y="27"/>
                    <a:pt x="6" y="20"/>
                    <a:pt x="6" y="38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3" name="Freeform 803"/>
            <p:cNvSpPr>
              <a:spLocks noChangeAspect="1"/>
            </p:cNvSpPr>
            <p:nvPr/>
          </p:nvSpPr>
          <p:spPr bwMode="auto">
            <a:xfrm>
              <a:off x="410" y="59"/>
              <a:ext cx="9" cy="6"/>
            </a:xfrm>
            <a:custGeom>
              <a:avLst/>
              <a:gdLst>
                <a:gd name="T0" fmla="*/ 0 w 65"/>
                <a:gd name="T1" fmla="*/ 26 h 42"/>
                <a:gd name="T2" fmla="*/ 7 w 65"/>
                <a:gd name="T3" fmla="*/ 38 h 42"/>
                <a:gd name="T4" fmla="*/ 16 w 65"/>
                <a:gd name="T5" fmla="*/ 41 h 42"/>
                <a:gd name="T6" fmla="*/ 39 w 65"/>
                <a:gd name="T7" fmla="*/ 39 h 42"/>
                <a:gd name="T8" fmla="*/ 48 w 65"/>
                <a:gd name="T9" fmla="*/ 31 h 42"/>
                <a:gd name="T10" fmla="*/ 59 w 65"/>
                <a:gd name="T11" fmla="*/ 21 h 42"/>
                <a:gd name="T12" fmla="*/ 65 w 65"/>
                <a:gd name="T13" fmla="*/ 19 h 42"/>
                <a:gd name="T14" fmla="*/ 54 w 65"/>
                <a:gd name="T15" fmla="*/ 13 h 42"/>
                <a:gd name="T16" fmla="*/ 21 w 65"/>
                <a:gd name="T17" fmla="*/ 13 h 42"/>
                <a:gd name="T18" fmla="*/ 9 w 65"/>
                <a:gd name="T19" fmla="*/ 17 h 42"/>
                <a:gd name="T20" fmla="*/ 0 w 65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42">
                  <a:moveTo>
                    <a:pt x="0" y="26"/>
                  </a:moveTo>
                  <a:cubicBezTo>
                    <a:pt x="1" y="31"/>
                    <a:pt x="0" y="36"/>
                    <a:pt x="7" y="38"/>
                  </a:cubicBezTo>
                  <a:cubicBezTo>
                    <a:pt x="10" y="39"/>
                    <a:pt x="16" y="41"/>
                    <a:pt x="16" y="41"/>
                  </a:cubicBezTo>
                  <a:cubicBezTo>
                    <a:pt x="24" y="41"/>
                    <a:pt x="32" y="42"/>
                    <a:pt x="39" y="39"/>
                  </a:cubicBezTo>
                  <a:cubicBezTo>
                    <a:pt x="43" y="37"/>
                    <a:pt x="48" y="31"/>
                    <a:pt x="48" y="31"/>
                  </a:cubicBezTo>
                  <a:cubicBezTo>
                    <a:pt x="50" y="25"/>
                    <a:pt x="54" y="23"/>
                    <a:pt x="59" y="21"/>
                  </a:cubicBezTo>
                  <a:cubicBezTo>
                    <a:pt x="61" y="20"/>
                    <a:pt x="65" y="19"/>
                    <a:pt x="65" y="19"/>
                  </a:cubicBezTo>
                  <a:cubicBezTo>
                    <a:pt x="63" y="14"/>
                    <a:pt x="59" y="15"/>
                    <a:pt x="54" y="13"/>
                  </a:cubicBezTo>
                  <a:cubicBezTo>
                    <a:pt x="52" y="0"/>
                    <a:pt x="31" y="10"/>
                    <a:pt x="21" y="13"/>
                  </a:cubicBezTo>
                  <a:cubicBezTo>
                    <a:pt x="17" y="14"/>
                    <a:pt x="9" y="17"/>
                    <a:pt x="9" y="17"/>
                  </a:cubicBezTo>
                  <a:cubicBezTo>
                    <a:pt x="7" y="22"/>
                    <a:pt x="3" y="23"/>
                    <a:pt x="0" y="2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4" name="Freeform 804"/>
            <p:cNvSpPr>
              <a:spLocks noChangeAspect="1"/>
            </p:cNvSpPr>
            <p:nvPr/>
          </p:nvSpPr>
          <p:spPr bwMode="auto">
            <a:xfrm>
              <a:off x="337" y="56"/>
              <a:ext cx="14" cy="10"/>
            </a:xfrm>
            <a:custGeom>
              <a:avLst/>
              <a:gdLst>
                <a:gd name="T0" fmla="*/ 16 w 102"/>
                <a:gd name="T1" fmla="*/ 9 h 71"/>
                <a:gd name="T2" fmla="*/ 7 w 102"/>
                <a:gd name="T3" fmla="*/ 37 h 71"/>
                <a:gd name="T4" fmla="*/ 0 w 102"/>
                <a:gd name="T5" fmla="*/ 50 h 71"/>
                <a:gd name="T6" fmla="*/ 3 w 102"/>
                <a:gd name="T7" fmla="*/ 66 h 71"/>
                <a:gd name="T8" fmla="*/ 12 w 102"/>
                <a:gd name="T9" fmla="*/ 71 h 71"/>
                <a:gd name="T10" fmla="*/ 24 w 102"/>
                <a:gd name="T11" fmla="*/ 70 h 71"/>
                <a:gd name="T12" fmla="*/ 36 w 102"/>
                <a:gd name="T13" fmla="*/ 56 h 71"/>
                <a:gd name="T14" fmla="*/ 53 w 102"/>
                <a:gd name="T15" fmla="*/ 57 h 71"/>
                <a:gd name="T16" fmla="*/ 81 w 102"/>
                <a:gd name="T17" fmla="*/ 47 h 71"/>
                <a:gd name="T18" fmla="*/ 79 w 102"/>
                <a:gd name="T19" fmla="*/ 33 h 71"/>
                <a:gd name="T20" fmla="*/ 88 w 102"/>
                <a:gd name="T21" fmla="*/ 26 h 71"/>
                <a:gd name="T22" fmla="*/ 102 w 102"/>
                <a:gd name="T23" fmla="*/ 10 h 71"/>
                <a:gd name="T24" fmla="*/ 85 w 102"/>
                <a:gd name="T25" fmla="*/ 8 h 71"/>
                <a:gd name="T26" fmla="*/ 56 w 102"/>
                <a:gd name="T27" fmla="*/ 9 h 71"/>
                <a:gd name="T28" fmla="*/ 39 w 102"/>
                <a:gd name="T29" fmla="*/ 5 h 71"/>
                <a:gd name="T30" fmla="*/ 16 w 102"/>
                <a:gd name="T3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71">
                  <a:moveTo>
                    <a:pt x="16" y="9"/>
                  </a:moveTo>
                  <a:cubicBezTo>
                    <a:pt x="15" y="21"/>
                    <a:pt x="19" y="32"/>
                    <a:pt x="7" y="37"/>
                  </a:cubicBezTo>
                  <a:cubicBezTo>
                    <a:pt x="4" y="42"/>
                    <a:pt x="1" y="44"/>
                    <a:pt x="0" y="50"/>
                  </a:cubicBezTo>
                  <a:cubicBezTo>
                    <a:pt x="0" y="52"/>
                    <a:pt x="0" y="63"/>
                    <a:pt x="3" y="66"/>
                  </a:cubicBezTo>
                  <a:cubicBezTo>
                    <a:pt x="5" y="68"/>
                    <a:pt x="12" y="71"/>
                    <a:pt x="12" y="71"/>
                  </a:cubicBezTo>
                  <a:cubicBezTo>
                    <a:pt x="16" y="71"/>
                    <a:pt x="20" y="71"/>
                    <a:pt x="24" y="70"/>
                  </a:cubicBezTo>
                  <a:cubicBezTo>
                    <a:pt x="30" y="68"/>
                    <a:pt x="28" y="58"/>
                    <a:pt x="36" y="56"/>
                  </a:cubicBezTo>
                  <a:cubicBezTo>
                    <a:pt x="42" y="57"/>
                    <a:pt x="47" y="58"/>
                    <a:pt x="53" y="57"/>
                  </a:cubicBezTo>
                  <a:cubicBezTo>
                    <a:pt x="67" y="48"/>
                    <a:pt x="58" y="48"/>
                    <a:pt x="81" y="47"/>
                  </a:cubicBezTo>
                  <a:cubicBezTo>
                    <a:pt x="83" y="42"/>
                    <a:pt x="82" y="37"/>
                    <a:pt x="79" y="33"/>
                  </a:cubicBezTo>
                  <a:cubicBezTo>
                    <a:pt x="77" y="26"/>
                    <a:pt x="82" y="27"/>
                    <a:pt x="88" y="26"/>
                  </a:cubicBezTo>
                  <a:cubicBezTo>
                    <a:pt x="89" y="15"/>
                    <a:pt x="92" y="12"/>
                    <a:pt x="102" y="10"/>
                  </a:cubicBezTo>
                  <a:cubicBezTo>
                    <a:pt x="96" y="6"/>
                    <a:pt x="94" y="7"/>
                    <a:pt x="85" y="8"/>
                  </a:cubicBezTo>
                  <a:cubicBezTo>
                    <a:pt x="74" y="12"/>
                    <a:pt x="71" y="10"/>
                    <a:pt x="56" y="9"/>
                  </a:cubicBezTo>
                  <a:cubicBezTo>
                    <a:pt x="50" y="8"/>
                    <a:pt x="39" y="5"/>
                    <a:pt x="39" y="5"/>
                  </a:cubicBezTo>
                  <a:cubicBezTo>
                    <a:pt x="17" y="6"/>
                    <a:pt x="22" y="0"/>
                    <a:pt x="16" y="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4" name="Group 742"/>
          <p:cNvGrpSpPr>
            <a:grpSpLocks/>
          </p:cNvGrpSpPr>
          <p:nvPr/>
        </p:nvGrpSpPr>
        <p:grpSpPr bwMode="auto">
          <a:xfrm rot="166500">
            <a:off x="6422313" y="2396991"/>
            <a:ext cx="263799" cy="138511"/>
            <a:chOff x="327" y="34"/>
            <a:chExt cx="96" cy="41"/>
          </a:xfrm>
          <a:solidFill>
            <a:schemeClr val="tx1"/>
          </a:solidFill>
        </p:grpSpPr>
        <p:grpSp>
          <p:nvGrpSpPr>
            <p:cNvPr id="545" name="Group 743"/>
            <p:cNvGrpSpPr>
              <a:grpSpLocks noChangeAspect="1"/>
            </p:cNvGrpSpPr>
            <p:nvPr/>
          </p:nvGrpSpPr>
          <p:grpSpPr bwMode="auto">
            <a:xfrm flipH="1">
              <a:off x="327" y="34"/>
              <a:ext cx="96" cy="41"/>
              <a:chOff x="19" y="985"/>
              <a:chExt cx="868" cy="416"/>
            </a:xfrm>
            <a:grpFill/>
          </p:grpSpPr>
          <p:grpSp>
            <p:nvGrpSpPr>
              <p:cNvPr id="549" name="Group 744"/>
              <p:cNvGrpSpPr>
                <a:grpSpLocks noChangeAspect="1"/>
              </p:cNvGrpSpPr>
              <p:nvPr/>
            </p:nvGrpSpPr>
            <p:grpSpPr bwMode="auto">
              <a:xfrm>
                <a:off x="612" y="1286"/>
                <a:ext cx="99" cy="109"/>
                <a:chOff x="1532" y="423"/>
                <a:chExt cx="94" cy="102"/>
              </a:xfrm>
              <a:grpFill/>
            </p:grpSpPr>
            <p:sp>
              <p:nvSpPr>
                <p:cNvPr id="597" name="Oval 74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8" name="Oval 7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50" name="Group 747"/>
              <p:cNvGrpSpPr>
                <a:grpSpLocks noChangeAspect="1"/>
              </p:cNvGrpSpPr>
              <p:nvPr/>
            </p:nvGrpSpPr>
            <p:grpSpPr bwMode="auto">
              <a:xfrm>
                <a:off x="245" y="1279"/>
                <a:ext cx="103" cy="105"/>
                <a:chOff x="1532" y="423"/>
                <a:chExt cx="94" cy="102"/>
              </a:xfrm>
              <a:grpFill/>
            </p:grpSpPr>
            <p:sp>
              <p:nvSpPr>
                <p:cNvPr id="595" name="Oval 74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6" name="Oval 74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51" name="Group 750"/>
              <p:cNvGrpSpPr>
                <a:grpSpLocks noChangeAspect="1"/>
              </p:cNvGrpSpPr>
              <p:nvPr/>
            </p:nvGrpSpPr>
            <p:grpSpPr bwMode="auto">
              <a:xfrm>
                <a:off x="394" y="1282"/>
                <a:ext cx="121" cy="105"/>
                <a:chOff x="1532" y="423"/>
                <a:chExt cx="94" cy="102"/>
              </a:xfrm>
              <a:grpFill/>
            </p:grpSpPr>
            <p:sp>
              <p:nvSpPr>
                <p:cNvPr id="593" name="Oval 75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4" name="Oval 75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52" name="Group 753"/>
              <p:cNvGrpSpPr>
                <a:grpSpLocks noChangeAspect="1"/>
              </p:cNvGrpSpPr>
              <p:nvPr/>
            </p:nvGrpSpPr>
            <p:grpSpPr bwMode="auto">
              <a:xfrm>
                <a:off x="764" y="1285"/>
                <a:ext cx="102" cy="114"/>
                <a:chOff x="1532" y="423"/>
                <a:chExt cx="94" cy="102"/>
              </a:xfrm>
              <a:grpFill/>
            </p:grpSpPr>
            <p:sp>
              <p:nvSpPr>
                <p:cNvPr id="591" name="Oval 75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2" name="Oval 75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53" name="Freeform 756"/>
              <p:cNvSpPr>
                <a:spLocks noChangeAspect="1"/>
              </p:cNvSpPr>
              <p:nvPr/>
            </p:nvSpPr>
            <p:spPr bwMode="auto">
              <a:xfrm>
                <a:off x="19" y="1251"/>
                <a:ext cx="815" cy="90"/>
              </a:xfrm>
              <a:custGeom>
                <a:avLst/>
                <a:gdLst>
                  <a:gd name="T0" fmla="*/ 0 w 815"/>
                  <a:gd name="T1" fmla="*/ 31 h 90"/>
                  <a:gd name="T2" fmla="*/ 14 w 815"/>
                  <a:gd name="T3" fmla="*/ 29 h 90"/>
                  <a:gd name="T4" fmla="*/ 142 w 815"/>
                  <a:gd name="T5" fmla="*/ 0 h 90"/>
                  <a:gd name="T6" fmla="*/ 815 w 815"/>
                  <a:gd name="T7" fmla="*/ 7 h 90"/>
                  <a:gd name="T8" fmla="*/ 785 w 815"/>
                  <a:gd name="T9" fmla="*/ 83 h 90"/>
                  <a:gd name="T10" fmla="*/ 742 w 815"/>
                  <a:gd name="T11" fmla="*/ 90 h 90"/>
                  <a:gd name="T12" fmla="*/ 163 w 815"/>
                  <a:gd name="T13" fmla="*/ 75 h 90"/>
                  <a:gd name="T14" fmla="*/ 106 w 815"/>
                  <a:gd name="T15" fmla="*/ 86 h 90"/>
                  <a:gd name="T16" fmla="*/ 36 w 815"/>
                  <a:gd name="T17" fmla="*/ 55 h 90"/>
                  <a:gd name="T18" fmla="*/ 10 w 815"/>
                  <a:gd name="T19" fmla="*/ 51 h 90"/>
                  <a:gd name="T20" fmla="*/ 0 w 815"/>
                  <a:gd name="T21" fmla="*/ 45 h 90"/>
                  <a:gd name="T22" fmla="*/ 0 w 815"/>
                  <a:gd name="T23" fmla="*/ 3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5" h="90">
                    <a:moveTo>
                      <a:pt x="0" y="31"/>
                    </a:moveTo>
                    <a:lnTo>
                      <a:pt x="14" y="29"/>
                    </a:lnTo>
                    <a:lnTo>
                      <a:pt x="142" y="0"/>
                    </a:lnTo>
                    <a:lnTo>
                      <a:pt x="815" y="7"/>
                    </a:lnTo>
                    <a:lnTo>
                      <a:pt x="785" y="83"/>
                    </a:lnTo>
                    <a:lnTo>
                      <a:pt x="742" y="90"/>
                    </a:lnTo>
                    <a:lnTo>
                      <a:pt x="163" y="75"/>
                    </a:lnTo>
                    <a:lnTo>
                      <a:pt x="106" y="86"/>
                    </a:lnTo>
                    <a:lnTo>
                      <a:pt x="36" y="55"/>
                    </a:lnTo>
                    <a:lnTo>
                      <a:pt x="10" y="51"/>
                    </a:lnTo>
                    <a:lnTo>
                      <a:pt x="0" y="45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54" name="Group 757"/>
              <p:cNvGrpSpPr>
                <a:grpSpLocks noChangeAspect="1"/>
              </p:cNvGrpSpPr>
              <p:nvPr/>
            </p:nvGrpSpPr>
            <p:grpSpPr bwMode="auto">
              <a:xfrm>
                <a:off x="137" y="1273"/>
                <a:ext cx="103" cy="112"/>
                <a:chOff x="1532" y="423"/>
                <a:chExt cx="94" cy="102"/>
              </a:xfrm>
              <a:grpFill/>
            </p:grpSpPr>
            <p:sp>
              <p:nvSpPr>
                <p:cNvPr id="589" name="Oval 75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0" name="Oval 75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55" name="Group 760"/>
              <p:cNvGrpSpPr>
                <a:grpSpLocks noChangeAspect="1"/>
              </p:cNvGrpSpPr>
              <p:nvPr/>
            </p:nvGrpSpPr>
            <p:grpSpPr bwMode="auto">
              <a:xfrm>
                <a:off x="280" y="1276"/>
                <a:ext cx="111" cy="111"/>
                <a:chOff x="1532" y="423"/>
                <a:chExt cx="94" cy="102"/>
              </a:xfrm>
              <a:grpFill/>
            </p:grpSpPr>
            <p:sp>
              <p:nvSpPr>
                <p:cNvPr id="587" name="Oval 76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8" name="Oval 76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56" name="Group 763"/>
              <p:cNvGrpSpPr>
                <a:grpSpLocks noChangeAspect="1"/>
              </p:cNvGrpSpPr>
              <p:nvPr/>
            </p:nvGrpSpPr>
            <p:grpSpPr bwMode="auto">
              <a:xfrm>
                <a:off x="646" y="1285"/>
                <a:ext cx="116" cy="116"/>
                <a:chOff x="1532" y="423"/>
                <a:chExt cx="94" cy="102"/>
              </a:xfrm>
              <a:grpFill/>
            </p:grpSpPr>
            <p:sp>
              <p:nvSpPr>
                <p:cNvPr id="585" name="Oval 76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6" name="Oval 76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57" name="Group 766"/>
              <p:cNvGrpSpPr>
                <a:grpSpLocks noChangeAspect="1"/>
              </p:cNvGrpSpPr>
              <p:nvPr/>
            </p:nvGrpSpPr>
            <p:grpSpPr bwMode="auto">
              <a:xfrm>
                <a:off x="493" y="1282"/>
                <a:ext cx="115" cy="114"/>
                <a:chOff x="1532" y="423"/>
                <a:chExt cx="94" cy="102"/>
              </a:xfrm>
              <a:grpFill/>
            </p:grpSpPr>
            <p:sp>
              <p:nvSpPr>
                <p:cNvPr id="583" name="Oval 767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4" name="Oval 76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58" name="Freeform 769"/>
              <p:cNvSpPr>
                <a:spLocks noChangeAspect="1"/>
              </p:cNvSpPr>
              <p:nvPr/>
            </p:nvSpPr>
            <p:spPr bwMode="auto">
              <a:xfrm>
                <a:off x="636" y="1152"/>
                <a:ext cx="206" cy="96"/>
              </a:xfrm>
              <a:custGeom>
                <a:avLst/>
                <a:gdLst>
                  <a:gd name="T0" fmla="*/ 2 w 206"/>
                  <a:gd name="T1" fmla="*/ 89 h 96"/>
                  <a:gd name="T2" fmla="*/ 2 w 206"/>
                  <a:gd name="T3" fmla="*/ 78 h 96"/>
                  <a:gd name="T4" fmla="*/ 34 w 206"/>
                  <a:gd name="T5" fmla="*/ 67 h 96"/>
                  <a:gd name="T6" fmla="*/ 35 w 206"/>
                  <a:gd name="T7" fmla="*/ 23 h 96"/>
                  <a:gd name="T8" fmla="*/ 48 w 206"/>
                  <a:gd name="T9" fmla="*/ 9 h 96"/>
                  <a:gd name="T10" fmla="*/ 162 w 206"/>
                  <a:gd name="T11" fmla="*/ 0 h 96"/>
                  <a:gd name="T12" fmla="*/ 206 w 206"/>
                  <a:gd name="T13" fmla="*/ 94 h 96"/>
                  <a:gd name="T14" fmla="*/ 0 w 206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96">
                    <a:moveTo>
                      <a:pt x="2" y="89"/>
                    </a:moveTo>
                    <a:lnTo>
                      <a:pt x="2" y="78"/>
                    </a:lnTo>
                    <a:lnTo>
                      <a:pt x="34" y="67"/>
                    </a:lnTo>
                    <a:lnTo>
                      <a:pt x="35" y="23"/>
                    </a:lnTo>
                    <a:lnTo>
                      <a:pt x="48" y="9"/>
                    </a:lnTo>
                    <a:lnTo>
                      <a:pt x="162" y="0"/>
                    </a:lnTo>
                    <a:lnTo>
                      <a:pt x="206" y="94"/>
                    </a:lnTo>
                    <a:lnTo>
                      <a:pt x="0" y="96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9" name="Freeform 770"/>
              <p:cNvSpPr>
                <a:spLocks noChangeAspect="1"/>
              </p:cNvSpPr>
              <p:nvPr/>
            </p:nvSpPr>
            <p:spPr bwMode="auto">
              <a:xfrm>
                <a:off x="31" y="1140"/>
                <a:ext cx="856" cy="200"/>
              </a:xfrm>
              <a:custGeom>
                <a:avLst/>
                <a:gdLst>
                  <a:gd name="T0" fmla="*/ 664 w 856"/>
                  <a:gd name="T1" fmla="*/ 118 h 200"/>
                  <a:gd name="T2" fmla="*/ 457 w 856"/>
                  <a:gd name="T3" fmla="*/ 116 h 200"/>
                  <a:gd name="T4" fmla="*/ 457 w 856"/>
                  <a:gd name="T5" fmla="*/ 140 h 200"/>
                  <a:gd name="T6" fmla="*/ 342 w 856"/>
                  <a:gd name="T7" fmla="*/ 140 h 200"/>
                  <a:gd name="T8" fmla="*/ 336 w 856"/>
                  <a:gd name="T9" fmla="*/ 115 h 200"/>
                  <a:gd name="T10" fmla="*/ 142 w 856"/>
                  <a:gd name="T11" fmla="*/ 113 h 200"/>
                  <a:gd name="T12" fmla="*/ 129 w 856"/>
                  <a:gd name="T13" fmla="*/ 112 h 200"/>
                  <a:gd name="T14" fmla="*/ 104 w 856"/>
                  <a:gd name="T15" fmla="*/ 153 h 200"/>
                  <a:gd name="T16" fmla="*/ 25 w 856"/>
                  <a:gd name="T17" fmla="*/ 157 h 200"/>
                  <a:gd name="T18" fmla="*/ 0 w 856"/>
                  <a:gd name="T19" fmla="*/ 137 h 200"/>
                  <a:gd name="T20" fmla="*/ 3 w 856"/>
                  <a:gd name="T21" fmla="*/ 101 h 200"/>
                  <a:gd name="T22" fmla="*/ 13 w 856"/>
                  <a:gd name="T23" fmla="*/ 92 h 200"/>
                  <a:gd name="T24" fmla="*/ 14 w 856"/>
                  <a:gd name="T25" fmla="*/ 48 h 200"/>
                  <a:gd name="T26" fmla="*/ 52 w 856"/>
                  <a:gd name="T27" fmla="*/ 34 h 200"/>
                  <a:gd name="T28" fmla="*/ 178 w 856"/>
                  <a:gd name="T29" fmla="*/ 32 h 200"/>
                  <a:gd name="T30" fmla="*/ 185 w 856"/>
                  <a:gd name="T31" fmla="*/ 5 h 200"/>
                  <a:gd name="T32" fmla="*/ 198 w 856"/>
                  <a:gd name="T33" fmla="*/ 0 h 200"/>
                  <a:gd name="T34" fmla="*/ 370 w 856"/>
                  <a:gd name="T35" fmla="*/ 9 h 200"/>
                  <a:gd name="T36" fmla="*/ 378 w 856"/>
                  <a:gd name="T37" fmla="*/ 56 h 200"/>
                  <a:gd name="T38" fmla="*/ 378 w 856"/>
                  <a:gd name="T39" fmla="*/ 103 h 200"/>
                  <a:gd name="T40" fmla="*/ 819 w 856"/>
                  <a:gd name="T41" fmla="*/ 108 h 200"/>
                  <a:gd name="T42" fmla="*/ 844 w 856"/>
                  <a:gd name="T43" fmla="*/ 132 h 200"/>
                  <a:gd name="T44" fmla="*/ 856 w 856"/>
                  <a:gd name="T45" fmla="*/ 161 h 200"/>
                  <a:gd name="T46" fmla="*/ 829 w 856"/>
                  <a:gd name="T47" fmla="*/ 175 h 200"/>
                  <a:gd name="T48" fmla="*/ 811 w 856"/>
                  <a:gd name="T49" fmla="*/ 149 h 200"/>
                  <a:gd name="T50" fmla="*/ 796 w 856"/>
                  <a:gd name="T51" fmla="*/ 126 h 200"/>
                  <a:gd name="T52" fmla="*/ 795 w 856"/>
                  <a:gd name="T53" fmla="*/ 145 h 200"/>
                  <a:gd name="T54" fmla="*/ 742 w 856"/>
                  <a:gd name="T55" fmla="*/ 157 h 200"/>
                  <a:gd name="T56" fmla="*/ 755 w 856"/>
                  <a:gd name="T57" fmla="*/ 192 h 200"/>
                  <a:gd name="T58" fmla="*/ 725 w 856"/>
                  <a:gd name="T59" fmla="*/ 200 h 200"/>
                  <a:gd name="T60" fmla="*/ 717 w 856"/>
                  <a:gd name="T61" fmla="*/ 165 h 200"/>
                  <a:gd name="T62" fmla="*/ 682 w 856"/>
                  <a:gd name="T63" fmla="*/ 122 h 200"/>
                  <a:gd name="T64" fmla="*/ 641 w 856"/>
                  <a:gd name="T65" fmla="*/ 11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6" h="200">
                    <a:moveTo>
                      <a:pt x="664" y="118"/>
                    </a:moveTo>
                    <a:lnTo>
                      <a:pt x="457" y="116"/>
                    </a:lnTo>
                    <a:lnTo>
                      <a:pt x="457" y="140"/>
                    </a:lnTo>
                    <a:lnTo>
                      <a:pt x="342" y="140"/>
                    </a:lnTo>
                    <a:lnTo>
                      <a:pt x="336" y="115"/>
                    </a:lnTo>
                    <a:lnTo>
                      <a:pt x="142" y="113"/>
                    </a:lnTo>
                    <a:lnTo>
                      <a:pt x="129" y="112"/>
                    </a:lnTo>
                    <a:lnTo>
                      <a:pt x="104" y="153"/>
                    </a:lnTo>
                    <a:lnTo>
                      <a:pt x="25" y="157"/>
                    </a:lnTo>
                    <a:lnTo>
                      <a:pt x="0" y="137"/>
                    </a:lnTo>
                    <a:lnTo>
                      <a:pt x="3" y="101"/>
                    </a:lnTo>
                    <a:lnTo>
                      <a:pt x="13" y="92"/>
                    </a:lnTo>
                    <a:lnTo>
                      <a:pt x="14" y="48"/>
                    </a:lnTo>
                    <a:lnTo>
                      <a:pt x="52" y="34"/>
                    </a:lnTo>
                    <a:lnTo>
                      <a:pt x="178" y="32"/>
                    </a:lnTo>
                    <a:lnTo>
                      <a:pt x="185" y="5"/>
                    </a:lnTo>
                    <a:lnTo>
                      <a:pt x="198" y="0"/>
                    </a:lnTo>
                    <a:lnTo>
                      <a:pt x="370" y="9"/>
                    </a:lnTo>
                    <a:lnTo>
                      <a:pt x="378" y="56"/>
                    </a:lnTo>
                    <a:lnTo>
                      <a:pt x="378" y="103"/>
                    </a:lnTo>
                    <a:lnTo>
                      <a:pt x="819" y="108"/>
                    </a:lnTo>
                    <a:lnTo>
                      <a:pt x="844" y="132"/>
                    </a:lnTo>
                    <a:lnTo>
                      <a:pt x="856" y="161"/>
                    </a:lnTo>
                    <a:lnTo>
                      <a:pt x="829" y="175"/>
                    </a:lnTo>
                    <a:lnTo>
                      <a:pt x="811" y="149"/>
                    </a:lnTo>
                    <a:lnTo>
                      <a:pt x="796" y="126"/>
                    </a:lnTo>
                    <a:lnTo>
                      <a:pt x="795" y="145"/>
                    </a:lnTo>
                    <a:lnTo>
                      <a:pt x="742" y="157"/>
                    </a:lnTo>
                    <a:lnTo>
                      <a:pt x="755" y="192"/>
                    </a:lnTo>
                    <a:lnTo>
                      <a:pt x="725" y="200"/>
                    </a:lnTo>
                    <a:lnTo>
                      <a:pt x="717" y="165"/>
                    </a:lnTo>
                    <a:lnTo>
                      <a:pt x="682" y="122"/>
                    </a:lnTo>
                    <a:lnTo>
                      <a:pt x="641" y="117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Line 771"/>
              <p:cNvSpPr>
                <a:spLocks noChangeAspect="1" noChangeShapeType="1"/>
              </p:cNvSpPr>
              <p:nvPr/>
            </p:nvSpPr>
            <p:spPr bwMode="auto">
              <a:xfrm>
                <a:off x="202" y="1244"/>
                <a:ext cx="94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Line 772"/>
              <p:cNvSpPr>
                <a:spLocks noChangeAspect="1" noChangeShapeType="1"/>
              </p:cNvSpPr>
              <p:nvPr/>
            </p:nvSpPr>
            <p:spPr bwMode="auto">
              <a:xfrm flipV="1">
                <a:off x="299" y="1242"/>
                <a:ext cx="109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Line 773"/>
              <p:cNvSpPr>
                <a:spLocks noChangeAspect="1" noChangeShapeType="1"/>
              </p:cNvSpPr>
              <p:nvPr/>
            </p:nvSpPr>
            <p:spPr bwMode="auto">
              <a:xfrm flipV="1">
                <a:off x="298" y="1187"/>
                <a:ext cx="0" cy="5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Line 774"/>
              <p:cNvSpPr>
                <a:spLocks noChangeAspect="1" noChangeShapeType="1"/>
              </p:cNvSpPr>
              <p:nvPr/>
            </p:nvSpPr>
            <p:spPr bwMode="auto">
              <a:xfrm flipV="1">
                <a:off x="297" y="1146"/>
                <a:ext cx="12" cy="3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Line 775"/>
              <p:cNvSpPr>
                <a:spLocks noChangeAspect="1" noChangeShapeType="1"/>
              </p:cNvSpPr>
              <p:nvPr/>
            </p:nvSpPr>
            <p:spPr bwMode="auto">
              <a:xfrm flipV="1">
                <a:off x="207" y="1168"/>
                <a:ext cx="4" cy="2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5" name="Line 776"/>
              <p:cNvSpPr>
                <a:spLocks noChangeAspect="1" noChangeShapeType="1"/>
              </p:cNvSpPr>
              <p:nvPr/>
            </p:nvSpPr>
            <p:spPr bwMode="auto">
              <a:xfrm flipH="1">
                <a:off x="203" y="1190"/>
                <a:ext cx="2" cy="5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6" name="Line 777"/>
              <p:cNvSpPr>
                <a:spLocks noChangeAspect="1" noChangeShapeType="1"/>
              </p:cNvSpPr>
              <p:nvPr/>
            </p:nvSpPr>
            <p:spPr bwMode="auto">
              <a:xfrm flipV="1">
                <a:off x="205" y="1189"/>
                <a:ext cx="92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7" name="Line 778"/>
              <p:cNvSpPr>
                <a:spLocks noChangeAspect="1" noChangeShapeType="1"/>
              </p:cNvSpPr>
              <p:nvPr/>
            </p:nvSpPr>
            <p:spPr bwMode="auto">
              <a:xfrm flipV="1">
                <a:off x="218" y="1146"/>
                <a:ext cx="91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8" name="Line 7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69" y="1223"/>
                <a:ext cx="1" cy="3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9" name="Line 780"/>
              <p:cNvSpPr>
                <a:spLocks noChangeAspect="1" noChangeShapeType="1"/>
              </p:cNvSpPr>
              <p:nvPr/>
            </p:nvSpPr>
            <p:spPr bwMode="auto">
              <a:xfrm flipV="1">
                <a:off x="167" y="1187"/>
                <a:ext cx="9" cy="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0" name="Line 781"/>
              <p:cNvSpPr>
                <a:spLocks noChangeAspect="1" noChangeShapeType="1"/>
              </p:cNvSpPr>
              <p:nvPr/>
            </p:nvSpPr>
            <p:spPr bwMode="auto">
              <a:xfrm flipV="1">
                <a:off x="178" y="1174"/>
                <a:ext cx="7" cy="1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1" name="Line 782"/>
              <p:cNvSpPr>
                <a:spLocks noChangeAspect="1" noChangeShapeType="1"/>
              </p:cNvSpPr>
              <p:nvPr/>
            </p:nvSpPr>
            <p:spPr bwMode="auto">
              <a:xfrm flipH="1">
                <a:off x="47" y="1184"/>
                <a:ext cx="128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2" name="Line 783"/>
              <p:cNvSpPr>
                <a:spLocks noChangeAspect="1" noChangeShapeType="1"/>
              </p:cNvSpPr>
              <p:nvPr/>
            </p:nvSpPr>
            <p:spPr bwMode="auto">
              <a:xfrm flipH="1">
                <a:off x="59" y="1225"/>
                <a:ext cx="107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3" name="Line 784"/>
              <p:cNvSpPr>
                <a:spLocks noChangeAspect="1" noChangeShapeType="1"/>
              </p:cNvSpPr>
              <p:nvPr/>
            </p:nvSpPr>
            <p:spPr bwMode="auto">
              <a:xfrm flipH="1">
                <a:off x="37" y="1226"/>
                <a:ext cx="22" cy="1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4" name="Freeform 785"/>
              <p:cNvSpPr>
                <a:spLocks noChangeAspect="1"/>
              </p:cNvSpPr>
              <p:nvPr/>
            </p:nvSpPr>
            <p:spPr bwMode="auto">
              <a:xfrm>
                <a:off x="108" y="1191"/>
                <a:ext cx="53" cy="96"/>
              </a:xfrm>
              <a:custGeom>
                <a:avLst/>
                <a:gdLst>
                  <a:gd name="T0" fmla="*/ 1 w 53"/>
                  <a:gd name="T1" fmla="*/ 95 h 96"/>
                  <a:gd name="T2" fmla="*/ 0 w 53"/>
                  <a:gd name="T3" fmla="*/ 36 h 96"/>
                  <a:gd name="T4" fmla="*/ 9 w 53"/>
                  <a:gd name="T5" fmla="*/ 0 h 96"/>
                  <a:gd name="T6" fmla="*/ 53 w 53"/>
                  <a:gd name="T7" fmla="*/ 0 h 96"/>
                  <a:gd name="T8" fmla="*/ 44 w 53"/>
                  <a:gd name="T9" fmla="*/ 34 h 96"/>
                  <a:gd name="T10" fmla="*/ 44 w 53"/>
                  <a:gd name="T11" fmla="*/ 68 h 96"/>
                  <a:gd name="T12" fmla="*/ 19 w 53"/>
                  <a:gd name="T13" fmla="*/ 96 h 96"/>
                  <a:gd name="T14" fmla="*/ 1 w 53"/>
                  <a:gd name="T15" fmla="*/ 9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96">
                    <a:moveTo>
                      <a:pt x="1" y="95"/>
                    </a:moveTo>
                    <a:lnTo>
                      <a:pt x="0" y="36"/>
                    </a:lnTo>
                    <a:lnTo>
                      <a:pt x="9" y="0"/>
                    </a:lnTo>
                    <a:lnTo>
                      <a:pt x="53" y="0"/>
                    </a:lnTo>
                    <a:lnTo>
                      <a:pt x="44" y="34"/>
                    </a:lnTo>
                    <a:lnTo>
                      <a:pt x="44" y="68"/>
                    </a:lnTo>
                    <a:lnTo>
                      <a:pt x="19" y="96"/>
                    </a:lnTo>
                    <a:lnTo>
                      <a:pt x="1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5" name="Freeform 786"/>
              <p:cNvSpPr>
                <a:spLocks noChangeAspect="1"/>
              </p:cNvSpPr>
              <p:nvPr/>
            </p:nvSpPr>
            <p:spPr bwMode="auto">
              <a:xfrm>
                <a:off x="63" y="1192"/>
                <a:ext cx="47" cy="95"/>
              </a:xfrm>
              <a:custGeom>
                <a:avLst/>
                <a:gdLst>
                  <a:gd name="T0" fmla="*/ 0 w 47"/>
                  <a:gd name="T1" fmla="*/ 95 h 95"/>
                  <a:gd name="T2" fmla="*/ 1 w 47"/>
                  <a:gd name="T3" fmla="*/ 33 h 95"/>
                  <a:gd name="T4" fmla="*/ 10 w 47"/>
                  <a:gd name="T5" fmla="*/ 0 h 95"/>
                  <a:gd name="T6" fmla="*/ 47 w 47"/>
                  <a:gd name="T7" fmla="*/ 0 h 95"/>
                  <a:gd name="T8" fmla="*/ 39 w 47"/>
                  <a:gd name="T9" fmla="*/ 33 h 95"/>
                  <a:gd name="T10" fmla="*/ 38 w 47"/>
                  <a:gd name="T11" fmla="*/ 67 h 95"/>
                  <a:gd name="T12" fmla="*/ 22 w 47"/>
                  <a:gd name="T13" fmla="*/ 95 h 95"/>
                  <a:gd name="T14" fmla="*/ 0 w 47"/>
                  <a:gd name="T1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95">
                    <a:moveTo>
                      <a:pt x="0" y="95"/>
                    </a:moveTo>
                    <a:lnTo>
                      <a:pt x="1" y="33"/>
                    </a:lnTo>
                    <a:lnTo>
                      <a:pt x="10" y="0"/>
                    </a:lnTo>
                    <a:lnTo>
                      <a:pt x="47" y="0"/>
                    </a:lnTo>
                    <a:lnTo>
                      <a:pt x="39" y="33"/>
                    </a:lnTo>
                    <a:lnTo>
                      <a:pt x="38" y="67"/>
                    </a:lnTo>
                    <a:lnTo>
                      <a:pt x="22" y="95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6" name="Freeform 787"/>
              <p:cNvSpPr>
                <a:spLocks noChangeAspect="1"/>
              </p:cNvSpPr>
              <p:nvPr/>
            </p:nvSpPr>
            <p:spPr bwMode="auto">
              <a:xfrm>
                <a:off x="45" y="1192"/>
                <a:ext cx="19" cy="39"/>
              </a:xfrm>
              <a:custGeom>
                <a:avLst/>
                <a:gdLst>
                  <a:gd name="T0" fmla="*/ 0 w 19"/>
                  <a:gd name="T1" fmla="*/ 39 h 39"/>
                  <a:gd name="T2" fmla="*/ 15 w 19"/>
                  <a:gd name="T3" fmla="*/ 27 h 39"/>
                  <a:gd name="T4" fmla="*/ 19 w 19"/>
                  <a:gd name="T5" fmla="*/ 3 h 39"/>
                  <a:gd name="T6" fmla="*/ 6 w 19"/>
                  <a:gd name="T7" fmla="*/ 0 h 39"/>
                  <a:gd name="T8" fmla="*/ 0 w 1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0" y="39"/>
                    </a:moveTo>
                    <a:lnTo>
                      <a:pt x="15" y="27"/>
                    </a:lnTo>
                    <a:lnTo>
                      <a:pt x="19" y="3"/>
                    </a:lnTo>
                    <a:lnTo>
                      <a:pt x="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Freeform 788"/>
              <p:cNvSpPr>
                <a:spLocks noChangeAspect="1"/>
              </p:cNvSpPr>
              <p:nvPr/>
            </p:nvSpPr>
            <p:spPr bwMode="auto">
              <a:xfrm>
                <a:off x="230" y="1156"/>
                <a:ext cx="53" cy="89"/>
              </a:xfrm>
              <a:custGeom>
                <a:avLst/>
                <a:gdLst>
                  <a:gd name="T0" fmla="*/ 43 w 53"/>
                  <a:gd name="T1" fmla="*/ 89 h 89"/>
                  <a:gd name="T2" fmla="*/ 44 w 53"/>
                  <a:gd name="T3" fmla="*/ 33 h 89"/>
                  <a:gd name="T4" fmla="*/ 53 w 53"/>
                  <a:gd name="T5" fmla="*/ 0 h 89"/>
                  <a:gd name="T6" fmla="*/ 8 w 53"/>
                  <a:gd name="T7" fmla="*/ 0 h 89"/>
                  <a:gd name="T8" fmla="*/ 0 w 53"/>
                  <a:gd name="T9" fmla="*/ 35 h 89"/>
                  <a:gd name="T10" fmla="*/ 0 w 53"/>
                  <a:gd name="T1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9">
                    <a:moveTo>
                      <a:pt x="43" y="89"/>
                    </a:moveTo>
                    <a:lnTo>
                      <a:pt x="44" y="33"/>
                    </a:lnTo>
                    <a:lnTo>
                      <a:pt x="53" y="0"/>
                    </a:lnTo>
                    <a:lnTo>
                      <a:pt x="8" y="0"/>
                    </a:lnTo>
                    <a:lnTo>
                      <a:pt x="0" y="35"/>
                    </a:lnTo>
                    <a:lnTo>
                      <a:pt x="0" y="89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Freeform 789"/>
              <p:cNvSpPr>
                <a:spLocks noChangeAspect="1"/>
              </p:cNvSpPr>
              <p:nvPr/>
            </p:nvSpPr>
            <p:spPr bwMode="auto">
              <a:xfrm>
                <a:off x="605" y="1258"/>
                <a:ext cx="55" cy="141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Freeform 790"/>
              <p:cNvSpPr>
                <a:spLocks noChangeAspect="1"/>
              </p:cNvSpPr>
              <p:nvPr/>
            </p:nvSpPr>
            <p:spPr bwMode="auto">
              <a:xfrm>
                <a:off x="234" y="1253"/>
                <a:ext cx="52" cy="133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Rectangle 791"/>
              <p:cNvSpPr>
                <a:spLocks noChangeAspect="1" noChangeArrowheads="1"/>
              </p:cNvSpPr>
              <p:nvPr/>
            </p:nvSpPr>
            <p:spPr bwMode="auto">
              <a:xfrm>
                <a:off x="400" y="1299"/>
                <a:ext cx="89" cy="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2" name="Freeform 792"/>
              <p:cNvSpPr>
                <a:spLocks noChangeAspect="1"/>
              </p:cNvSpPr>
              <p:nvPr/>
            </p:nvSpPr>
            <p:spPr bwMode="auto">
              <a:xfrm rot="20636122">
                <a:off x="469" y="985"/>
                <a:ext cx="339" cy="291"/>
              </a:xfrm>
              <a:custGeom>
                <a:avLst/>
                <a:gdLst>
                  <a:gd name="T0" fmla="*/ 3 w 504"/>
                  <a:gd name="T1" fmla="*/ 74 h 428"/>
                  <a:gd name="T2" fmla="*/ 377 w 504"/>
                  <a:gd name="T3" fmla="*/ 426 h 428"/>
                  <a:gd name="T4" fmla="*/ 415 w 504"/>
                  <a:gd name="T5" fmla="*/ 423 h 428"/>
                  <a:gd name="T6" fmla="*/ 456 w 504"/>
                  <a:gd name="T7" fmla="*/ 412 h 428"/>
                  <a:gd name="T8" fmla="*/ 479 w 504"/>
                  <a:gd name="T9" fmla="*/ 407 h 428"/>
                  <a:gd name="T10" fmla="*/ 488 w 504"/>
                  <a:gd name="T11" fmla="*/ 397 h 428"/>
                  <a:gd name="T12" fmla="*/ 487 w 504"/>
                  <a:gd name="T13" fmla="*/ 376 h 428"/>
                  <a:gd name="T14" fmla="*/ 499 w 504"/>
                  <a:gd name="T15" fmla="*/ 361 h 428"/>
                  <a:gd name="T16" fmla="*/ 493 w 504"/>
                  <a:gd name="T17" fmla="*/ 340 h 428"/>
                  <a:gd name="T18" fmla="*/ 203 w 504"/>
                  <a:gd name="T19" fmla="*/ 65 h 428"/>
                  <a:gd name="T20" fmla="*/ 212 w 504"/>
                  <a:gd name="T21" fmla="*/ 53 h 428"/>
                  <a:gd name="T22" fmla="*/ 172 w 504"/>
                  <a:gd name="T23" fmla="*/ 18 h 428"/>
                  <a:gd name="T24" fmla="*/ 137 w 504"/>
                  <a:gd name="T25" fmla="*/ 2 h 428"/>
                  <a:gd name="T26" fmla="*/ 127 w 504"/>
                  <a:gd name="T27" fmla="*/ 0 h 428"/>
                  <a:gd name="T28" fmla="*/ 115 w 504"/>
                  <a:gd name="T29" fmla="*/ 5 h 428"/>
                  <a:gd name="T30" fmla="*/ 94 w 504"/>
                  <a:gd name="T31" fmla="*/ 4 h 428"/>
                  <a:gd name="T32" fmla="*/ 70 w 504"/>
                  <a:gd name="T33" fmla="*/ 4 h 428"/>
                  <a:gd name="T34" fmla="*/ 57 w 504"/>
                  <a:gd name="T35" fmla="*/ 4 h 428"/>
                  <a:gd name="T36" fmla="*/ 49 w 504"/>
                  <a:gd name="T37" fmla="*/ 15 h 428"/>
                  <a:gd name="T38" fmla="*/ 38 w 504"/>
                  <a:gd name="T39" fmla="*/ 32 h 428"/>
                  <a:gd name="T40" fmla="*/ 19 w 504"/>
                  <a:gd name="T41" fmla="*/ 30 h 428"/>
                  <a:gd name="T42" fmla="*/ 13 w 504"/>
                  <a:gd name="T43" fmla="*/ 39 h 428"/>
                  <a:gd name="T44" fmla="*/ 14 w 504"/>
                  <a:gd name="T45" fmla="*/ 52 h 428"/>
                  <a:gd name="T46" fmla="*/ 6 w 504"/>
                  <a:gd name="T47" fmla="*/ 58 h 428"/>
                  <a:gd name="T48" fmla="*/ 0 w 504"/>
                  <a:gd name="T49" fmla="*/ 70 h 428"/>
                  <a:gd name="T50" fmla="*/ 3 w 504"/>
                  <a:gd name="T51" fmla="*/ 74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4" h="428">
                    <a:moveTo>
                      <a:pt x="3" y="74"/>
                    </a:moveTo>
                    <a:lnTo>
                      <a:pt x="377" y="426"/>
                    </a:lnTo>
                    <a:cubicBezTo>
                      <a:pt x="390" y="428"/>
                      <a:pt x="402" y="424"/>
                      <a:pt x="415" y="423"/>
                    </a:cubicBezTo>
                    <a:cubicBezTo>
                      <a:pt x="416" y="420"/>
                      <a:pt x="450" y="412"/>
                      <a:pt x="456" y="412"/>
                    </a:cubicBezTo>
                    <a:cubicBezTo>
                      <a:pt x="467" y="405"/>
                      <a:pt x="460" y="408"/>
                      <a:pt x="479" y="407"/>
                    </a:cubicBezTo>
                    <a:cubicBezTo>
                      <a:pt x="482" y="399"/>
                      <a:pt x="478" y="398"/>
                      <a:pt x="488" y="397"/>
                    </a:cubicBezTo>
                    <a:cubicBezTo>
                      <a:pt x="490" y="390"/>
                      <a:pt x="491" y="382"/>
                      <a:pt x="487" y="376"/>
                    </a:cubicBezTo>
                    <a:cubicBezTo>
                      <a:pt x="495" y="365"/>
                      <a:pt x="486" y="365"/>
                      <a:pt x="499" y="361"/>
                    </a:cubicBezTo>
                    <a:cubicBezTo>
                      <a:pt x="502" y="353"/>
                      <a:pt x="504" y="340"/>
                      <a:pt x="493" y="340"/>
                    </a:cubicBezTo>
                    <a:lnTo>
                      <a:pt x="203" y="65"/>
                    </a:lnTo>
                    <a:lnTo>
                      <a:pt x="212" y="53"/>
                    </a:lnTo>
                    <a:lnTo>
                      <a:pt x="172" y="18"/>
                    </a:lnTo>
                    <a:lnTo>
                      <a:pt x="137" y="2"/>
                    </a:lnTo>
                    <a:cubicBezTo>
                      <a:pt x="132" y="8"/>
                      <a:pt x="134" y="2"/>
                      <a:pt x="127" y="0"/>
                    </a:cubicBezTo>
                    <a:cubicBezTo>
                      <a:pt x="122" y="1"/>
                      <a:pt x="119" y="1"/>
                      <a:pt x="115" y="5"/>
                    </a:cubicBezTo>
                    <a:cubicBezTo>
                      <a:pt x="106" y="3"/>
                      <a:pt x="106" y="3"/>
                      <a:pt x="94" y="4"/>
                    </a:cubicBezTo>
                    <a:cubicBezTo>
                      <a:pt x="90" y="5"/>
                      <a:pt x="70" y="4"/>
                      <a:pt x="70" y="4"/>
                    </a:cubicBezTo>
                    <a:cubicBezTo>
                      <a:pt x="65" y="6"/>
                      <a:pt x="63" y="3"/>
                      <a:pt x="57" y="4"/>
                    </a:cubicBezTo>
                    <a:cubicBezTo>
                      <a:pt x="53" y="7"/>
                      <a:pt x="49" y="15"/>
                      <a:pt x="49" y="15"/>
                    </a:cubicBezTo>
                    <a:cubicBezTo>
                      <a:pt x="47" y="41"/>
                      <a:pt x="47" y="19"/>
                      <a:pt x="38" y="32"/>
                    </a:cubicBezTo>
                    <a:cubicBezTo>
                      <a:pt x="30" y="28"/>
                      <a:pt x="28" y="29"/>
                      <a:pt x="19" y="30"/>
                    </a:cubicBezTo>
                    <a:cubicBezTo>
                      <a:pt x="17" y="33"/>
                      <a:pt x="13" y="39"/>
                      <a:pt x="13" y="39"/>
                    </a:cubicBezTo>
                    <a:cubicBezTo>
                      <a:pt x="13" y="43"/>
                      <a:pt x="16" y="48"/>
                      <a:pt x="14" y="52"/>
                    </a:cubicBezTo>
                    <a:cubicBezTo>
                      <a:pt x="13" y="55"/>
                      <a:pt x="6" y="58"/>
                      <a:pt x="6" y="58"/>
                    </a:cubicBezTo>
                    <a:cubicBezTo>
                      <a:pt x="5" y="62"/>
                      <a:pt x="0" y="70"/>
                      <a:pt x="0" y="70"/>
                    </a:cubicBezTo>
                    <a:cubicBezTo>
                      <a:pt x="1" y="74"/>
                      <a:pt x="0" y="73"/>
                      <a:pt x="3" y="7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46" name="Freeform 801"/>
            <p:cNvSpPr>
              <a:spLocks noChangeAspect="1"/>
            </p:cNvSpPr>
            <p:nvPr/>
          </p:nvSpPr>
          <p:spPr bwMode="auto">
            <a:xfrm>
              <a:off x="390" y="51"/>
              <a:ext cx="17" cy="10"/>
            </a:xfrm>
            <a:custGeom>
              <a:avLst/>
              <a:gdLst>
                <a:gd name="T0" fmla="*/ 6 w 121"/>
                <a:gd name="T1" fmla="*/ 38 h 71"/>
                <a:gd name="T2" fmla="*/ 13 w 121"/>
                <a:gd name="T3" fmla="*/ 52 h 71"/>
                <a:gd name="T4" fmla="*/ 25 w 121"/>
                <a:gd name="T5" fmla="*/ 56 h 71"/>
                <a:gd name="T6" fmla="*/ 35 w 121"/>
                <a:gd name="T7" fmla="*/ 63 h 71"/>
                <a:gd name="T8" fmla="*/ 59 w 121"/>
                <a:gd name="T9" fmla="*/ 64 h 71"/>
                <a:gd name="T10" fmla="*/ 77 w 121"/>
                <a:gd name="T11" fmla="*/ 48 h 71"/>
                <a:gd name="T12" fmla="*/ 104 w 121"/>
                <a:gd name="T13" fmla="*/ 51 h 71"/>
                <a:gd name="T14" fmla="*/ 120 w 121"/>
                <a:gd name="T15" fmla="*/ 42 h 71"/>
                <a:gd name="T16" fmla="*/ 101 w 121"/>
                <a:gd name="T17" fmla="*/ 31 h 71"/>
                <a:gd name="T18" fmla="*/ 73 w 121"/>
                <a:gd name="T19" fmla="*/ 22 h 71"/>
                <a:gd name="T20" fmla="*/ 51 w 121"/>
                <a:gd name="T21" fmla="*/ 2 h 71"/>
                <a:gd name="T22" fmla="*/ 32 w 121"/>
                <a:gd name="T23" fmla="*/ 6 h 71"/>
                <a:gd name="T24" fmla="*/ 39 w 121"/>
                <a:gd name="T25" fmla="*/ 18 h 71"/>
                <a:gd name="T26" fmla="*/ 37 w 121"/>
                <a:gd name="T27" fmla="*/ 28 h 71"/>
                <a:gd name="T28" fmla="*/ 6 w 121"/>
                <a:gd name="T29" fmla="*/ 3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71">
                  <a:moveTo>
                    <a:pt x="6" y="38"/>
                  </a:moveTo>
                  <a:cubicBezTo>
                    <a:pt x="3" y="48"/>
                    <a:pt x="0" y="51"/>
                    <a:pt x="13" y="52"/>
                  </a:cubicBezTo>
                  <a:cubicBezTo>
                    <a:pt x="17" y="53"/>
                    <a:pt x="25" y="56"/>
                    <a:pt x="25" y="56"/>
                  </a:cubicBezTo>
                  <a:cubicBezTo>
                    <a:pt x="28" y="58"/>
                    <a:pt x="35" y="63"/>
                    <a:pt x="35" y="63"/>
                  </a:cubicBezTo>
                  <a:cubicBezTo>
                    <a:pt x="40" y="71"/>
                    <a:pt x="51" y="67"/>
                    <a:pt x="59" y="64"/>
                  </a:cubicBezTo>
                  <a:cubicBezTo>
                    <a:pt x="62" y="56"/>
                    <a:pt x="69" y="51"/>
                    <a:pt x="77" y="48"/>
                  </a:cubicBezTo>
                  <a:cubicBezTo>
                    <a:pt x="91" y="49"/>
                    <a:pt x="93" y="49"/>
                    <a:pt x="104" y="51"/>
                  </a:cubicBezTo>
                  <a:cubicBezTo>
                    <a:pt x="121" y="49"/>
                    <a:pt x="117" y="52"/>
                    <a:pt x="120" y="42"/>
                  </a:cubicBezTo>
                  <a:cubicBezTo>
                    <a:pt x="118" y="35"/>
                    <a:pt x="107" y="33"/>
                    <a:pt x="101" y="31"/>
                  </a:cubicBezTo>
                  <a:cubicBezTo>
                    <a:pt x="93" y="26"/>
                    <a:pt x="82" y="25"/>
                    <a:pt x="73" y="22"/>
                  </a:cubicBezTo>
                  <a:cubicBezTo>
                    <a:pt x="64" y="13"/>
                    <a:pt x="64" y="6"/>
                    <a:pt x="51" y="2"/>
                  </a:cubicBezTo>
                  <a:cubicBezTo>
                    <a:pt x="45" y="2"/>
                    <a:pt x="33" y="0"/>
                    <a:pt x="32" y="6"/>
                  </a:cubicBezTo>
                  <a:cubicBezTo>
                    <a:pt x="32" y="11"/>
                    <a:pt x="39" y="18"/>
                    <a:pt x="39" y="18"/>
                  </a:cubicBezTo>
                  <a:cubicBezTo>
                    <a:pt x="42" y="22"/>
                    <a:pt x="42" y="26"/>
                    <a:pt x="37" y="28"/>
                  </a:cubicBezTo>
                  <a:cubicBezTo>
                    <a:pt x="23" y="27"/>
                    <a:pt x="6" y="20"/>
                    <a:pt x="6" y="38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" name="Freeform 803"/>
            <p:cNvSpPr>
              <a:spLocks noChangeAspect="1"/>
            </p:cNvSpPr>
            <p:nvPr/>
          </p:nvSpPr>
          <p:spPr bwMode="auto">
            <a:xfrm>
              <a:off x="410" y="59"/>
              <a:ext cx="9" cy="6"/>
            </a:xfrm>
            <a:custGeom>
              <a:avLst/>
              <a:gdLst>
                <a:gd name="T0" fmla="*/ 0 w 65"/>
                <a:gd name="T1" fmla="*/ 26 h 42"/>
                <a:gd name="T2" fmla="*/ 7 w 65"/>
                <a:gd name="T3" fmla="*/ 38 h 42"/>
                <a:gd name="T4" fmla="*/ 16 w 65"/>
                <a:gd name="T5" fmla="*/ 41 h 42"/>
                <a:gd name="T6" fmla="*/ 39 w 65"/>
                <a:gd name="T7" fmla="*/ 39 h 42"/>
                <a:gd name="T8" fmla="*/ 48 w 65"/>
                <a:gd name="T9" fmla="*/ 31 h 42"/>
                <a:gd name="T10" fmla="*/ 59 w 65"/>
                <a:gd name="T11" fmla="*/ 21 h 42"/>
                <a:gd name="T12" fmla="*/ 65 w 65"/>
                <a:gd name="T13" fmla="*/ 19 h 42"/>
                <a:gd name="T14" fmla="*/ 54 w 65"/>
                <a:gd name="T15" fmla="*/ 13 h 42"/>
                <a:gd name="T16" fmla="*/ 21 w 65"/>
                <a:gd name="T17" fmla="*/ 13 h 42"/>
                <a:gd name="T18" fmla="*/ 9 w 65"/>
                <a:gd name="T19" fmla="*/ 17 h 42"/>
                <a:gd name="T20" fmla="*/ 0 w 65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42">
                  <a:moveTo>
                    <a:pt x="0" y="26"/>
                  </a:moveTo>
                  <a:cubicBezTo>
                    <a:pt x="1" y="31"/>
                    <a:pt x="0" y="36"/>
                    <a:pt x="7" y="38"/>
                  </a:cubicBezTo>
                  <a:cubicBezTo>
                    <a:pt x="10" y="39"/>
                    <a:pt x="16" y="41"/>
                    <a:pt x="16" y="41"/>
                  </a:cubicBezTo>
                  <a:cubicBezTo>
                    <a:pt x="24" y="41"/>
                    <a:pt x="32" y="42"/>
                    <a:pt x="39" y="39"/>
                  </a:cubicBezTo>
                  <a:cubicBezTo>
                    <a:pt x="43" y="37"/>
                    <a:pt x="48" y="31"/>
                    <a:pt x="48" y="31"/>
                  </a:cubicBezTo>
                  <a:cubicBezTo>
                    <a:pt x="50" y="25"/>
                    <a:pt x="54" y="23"/>
                    <a:pt x="59" y="21"/>
                  </a:cubicBezTo>
                  <a:cubicBezTo>
                    <a:pt x="61" y="20"/>
                    <a:pt x="65" y="19"/>
                    <a:pt x="65" y="19"/>
                  </a:cubicBezTo>
                  <a:cubicBezTo>
                    <a:pt x="63" y="14"/>
                    <a:pt x="59" y="15"/>
                    <a:pt x="54" y="13"/>
                  </a:cubicBezTo>
                  <a:cubicBezTo>
                    <a:pt x="52" y="0"/>
                    <a:pt x="31" y="10"/>
                    <a:pt x="21" y="13"/>
                  </a:cubicBezTo>
                  <a:cubicBezTo>
                    <a:pt x="17" y="14"/>
                    <a:pt x="9" y="17"/>
                    <a:pt x="9" y="17"/>
                  </a:cubicBezTo>
                  <a:cubicBezTo>
                    <a:pt x="7" y="22"/>
                    <a:pt x="3" y="23"/>
                    <a:pt x="0" y="2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" name="Freeform 804"/>
            <p:cNvSpPr>
              <a:spLocks noChangeAspect="1"/>
            </p:cNvSpPr>
            <p:nvPr/>
          </p:nvSpPr>
          <p:spPr bwMode="auto">
            <a:xfrm>
              <a:off x="337" y="56"/>
              <a:ext cx="14" cy="10"/>
            </a:xfrm>
            <a:custGeom>
              <a:avLst/>
              <a:gdLst>
                <a:gd name="T0" fmla="*/ 16 w 102"/>
                <a:gd name="T1" fmla="*/ 9 h 71"/>
                <a:gd name="T2" fmla="*/ 7 w 102"/>
                <a:gd name="T3" fmla="*/ 37 h 71"/>
                <a:gd name="T4" fmla="*/ 0 w 102"/>
                <a:gd name="T5" fmla="*/ 50 h 71"/>
                <a:gd name="T6" fmla="*/ 3 w 102"/>
                <a:gd name="T7" fmla="*/ 66 h 71"/>
                <a:gd name="T8" fmla="*/ 12 w 102"/>
                <a:gd name="T9" fmla="*/ 71 h 71"/>
                <a:gd name="T10" fmla="*/ 24 w 102"/>
                <a:gd name="T11" fmla="*/ 70 h 71"/>
                <a:gd name="T12" fmla="*/ 36 w 102"/>
                <a:gd name="T13" fmla="*/ 56 h 71"/>
                <a:gd name="T14" fmla="*/ 53 w 102"/>
                <a:gd name="T15" fmla="*/ 57 h 71"/>
                <a:gd name="T16" fmla="*/ 81 w 102"/>
                <a:gd name="T17" fmla="*/ 47 h 71"/>
                <a:gd name="T18" fmla="*/ 79 w 102"/>
                <a:gd name="T19" fmla="*/ 33 h 71"/>
                <a:gd name="T20" fmla="*/ 88 w 102"/>
                <a:gd name="T21" fmla="*/ 26 h 71"/>
                <a:gd name="T22" fmla="*/ 102 w 102"/>
                <a:gd name="T23" fmla="*/ 10 h 71"/>
                <a:gd name="T24" fmla="*/ 85 w 102"/>
                <a:gd name="T25" fmla="*/ 8 h 71"/>
                <a:gd name="T26" fmla="*/ 56 w 102"/>
                <a:gd name="T27" fmla="*/ 9 h 71"/>
                <a:gd name="T28" fmla="*/ 39 w 102"/>
                <a:gd name="T29" fmla="*/ 5 h 71"/>
                <a:gd name="T30" fmla="*/ 16 w 102"/>
                <a:gd name="T3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71">
                  <a:moveTo>
                    <a:pt x="16" y="9"/>
                  </a:moveTo>
                  <a:cubicBezTo>
                    <a:pt x="15" y="21"/>
                    <a:pt x="19" y="32"/>
                    <a:pt x="7" y="37"/>
                  </a:cubicBezTo>
                  <a:cubicBezTo>
                    <a:pt x="4" y="42"/>
                    <a:pt x="1" y="44"/>
                    <a:pt x="0" y="50"/>
                  </a:cubicBezTo>
                  <a:cubicBezTo>
                    <a:pt x="0" y="52"/>
                    <a:pt x="0" y="63"/>
                    <a:pt x="3" y="66"/>
                  </a:cubicBezTo>
                  <a:cubicBezTo>
                    <a:pt x="5" y="68"/>
                    <a:pt x="12" y="71"/>
                    <a:pt x="12" y="71"/>
                  </a:cubicBezTo>
                  <a:cubicBezTo>
                    <a:pt x="16" y="71"/>
                    <a:pt x="20" y="71"/>
                    <a:pt x="24" y="70"/>
                  </a:cubicBezTo>
                  <a:cubicBezTo>
                    <a:pt x="30" y="68"/>
                    <a:pt x="28" y="58"/>
                    <a:pt x="36" y="56"/>
                  </a:cubicBezTo>
                  <a:cubicBezTo>
                    <a:pt x="42" y="57"/>
                    <a:pt x="47" y="58"/>
                    <a:pt x="53" y="57"/>
                  </a:cubicBezTo>
                  <a:cubicBezTo>
                    <a:pt x="67" y="48"/>
                    <a:pt x="58" y="48"/>
                    <a:pt x="81" y="47"/>
                  </a:cubicBezTo>
                  <a:cubicBezTo>
                    <a:pt x="83" y="42"/>
                    <a:pt x="82" y="37"/>
                    <a:pt x="79" y="33"/>
                  </a:cubicBezTo>
                  <a:cubicBezTo>
                    <a:pt x="77" y="26"/>
                    <a:pt x="82" y="27"/>
                    <a:pt x="88" y="26"/>
                  </a:cubicBezTo>
                  <a:cubicBezTo>
                    <a:pt x="89" y="15"/>
                    <a:pt x="92" y="12"/>
                    <a:pt x="102" y="10"/>
                  </a:cubicBezTo>
                  <a:cubicBezTo>
                    <a:pt x="96" y="6"/>
                    <a:pt x="94" y="7"/>
                    <a:pt x="85" y="8"/>
                  </a:cubicBezTo>
                  <a:cubicBezTo>
                    <a:pt x="74" y="12"/>
                    <a:pt x="71" y="10"/>
                    <a:pt x="56" y="9"/>
                  </a:cubicBezTo>
                  <a:cubicBezTo>
                    <a:pt x="50" y="8"/>
                    <a:pt x="39" y="5"/>
                    <a:pt x="39" y="5"/>
                  </a:cubicBezTo>
                  <a:cubicBezTo>
                    <a:pt x="17" y="6"/>
                    <a:pt x="22" y="0"/>
                    <a:pt x="16" y="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99" name="Picture 3" descr="\\pc03mz\База 2 отдела\07 Графика\11) Техника\ВВС\F-16.png">
            <a:extLst>
              <a:ext uri="{FF2B5EF4-FFF2-40B4-BE49-F238E27FC236}">
                <a16:creationId xmlns:a16="http://schemas.microsoft.com/office/drawing/2014/main" xmlns="" id="{14050697-80EB-4EF3-B47F-83D70B52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10" y="931508"/>
            <a:ext cx="307541" cy="106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0" name="Picture 3" descr="\\pc03mz\База 2 отдела\07 Графика\11) Техника\ВВС\F-16.png">
            <a:extLst>
              <a:ext uri="{FF2B5EF4-FFF2-40B4-BE49-F238E27FC236}">
                <a16:creationId xmlns:a16="http://schemas.microsoft.com/office/drawing/2014/main" xmlns="" id="{14050697-80EB-4EF3-B47F-83D70B52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61" y="1598245"/>
            <a:ext cx="307541" cy="106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" name="Picture 2" descr="\\pc03mz\База 2 отдела\07 Графика\11) Техника\ВВС\AH-64.png"/>
          <p:cNvPicPr>
            <a:picLocks noChangeArrowheads="1"/>
          </p:cNvPicPr>
          <p:nvPr/>
        </p:nvPicPr>
        <p:blipFill>
          <a:blip r:embed="rId6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952" y="1182473"/>
            <a:ext cx="435361" cy="15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" name="Picture 3" descr="Z:\07 Графика\11) Техника\СВ\РОСОМАХА.png"/>
          <p:cNvPicPr>
            <a:picLocks noChangeAspect="1" noChangeArrowheads="1"/>
          </p:cNvPicPr>
          <p:nvPr/>
        </p:nvPicPr>
        <p:blipFill>
          <a:blip r:embed="rId5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951" y="1659243"/>
            <a:ext cx="311935" cy="1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" name="Picture 3" descr="Z:\07 Графика\11) Техника\СВ\РОСОМАХА.png"/>
          <p:cNvPicPr>
            <a:picLocks noChangeAspect="1" noChangeArrowheads="1"/>
          </p:cNvPicPr>
          <p:nvPr/>
        </p:nvPicPr>
        <p:blipFill>
          <a:blip r:embed="rId5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721" y="1366257"/>
            <a:ext cx="311935" cy="1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" name="Picture 2" descr="\\pc03mz\База 2 отдела\07 Графика\11) Техника\ВВС\AH-64.png"/>
          <p:cNvPicPr>
            <a:picLocks noChangeArrowheads="1"/>
          </p:cNvPicPr>
          <p:nvPr/>
        </p:nvPicPr>
        <p:blipFill>
          <a:blip r:embed="rId6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4570" y="3390208"/>
            <a:ext cx="435361" cy="15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5" name="Группа 604"/>
          <p:cNvGrpSpPr/>
          <p:nvPr/>
        </p:nvGrpSpPr>
        <p:grpSpPr>
          <a:xfrm>
            <a:off x="7568586" y="3496836"/>
            <a:ext cx="206619" cy="224187"/>
            <a:chOff x="3626083" y="3031948"/>
            <a:chExt cx="206652" cy="224223"/>
          </a:xfrm>
        </p:grpSpPr>
        <p:grpSp>
          <p:nvGrpSpPr>
            <p:cNvPr id="606" name="Group 1814"/>
            <p:cNvGrpSpPr>
              <a:grpSpLocks/>
            </p:cNvGrpSpPr>
            <p:nvPr/>
          </p:nvGrpSpPr>
          <p:grpSpPr bwMode="auto">
            <a:xfrm>
              <a:off x="3729409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627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634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5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28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632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3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29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630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1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607" name="Group 1814"/>
            <p:cNvGrpSpPr>
              <a:grpSpLocks/>
            </p:cNvGrpSpPr>
            <p:nvPr/>
          </p:nvGrpSpPr>
          <p:grpSpPr bwMode="auto">
            <a:xfrm>
              <a:off x="3626083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618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625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6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19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623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4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20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621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2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608" name="Group 1814"/>
            <p:cNvGrpSpPr>
              <a:grpSpLocks/>
            </p:cNvGrpSpPr>
            <p:nvPr/>
          </p:nvGrpSpPr>
          <p:grpSpPr bwMode="auto">
            <a:xfrm>
              <a:off x="3669560" y="3031948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609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616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7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10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614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5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11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612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3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636" name="Picture 3" descr="Z:\07 Графика\11) Техника\СВ\РОСОМАХА.png"/>
          <p:cNvPicPr>
            <a:picLocks noChangeAspect="1" noChangeArrowheads="1"/>
          </p:cNvPicPr>
          <p:nvPr/>
        </p:nvPicPr>
        <p:blipFill>
          <a:blip r:embed="rId5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75" y="3475438"/>
            <a:ext cx="311935" cy="1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7" name="Picture 3" descr="\\pc03mz\База 2 отдела\07 Графика\11) Техника\ВВС\F-16.png">
            <a:extLst>
              <a:ext uri="{FF2B5EF4-FFF2-40B4-BE49-F238E27FC236}">
                <a16:creationId xmlns:a16="http://schemas.microsoft.com/office/drawing/2014/main" xmlns="" id="{14050697-80EB-4EF3-B47F-83D70B52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10" y="3295320"/>
            <a:ext cx="307541" cy="106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8" name="Group 742"/>
          <p:cNvGrpSpPr>
            <a:grpSpLocks/>
          </p:cNvGrpSpPr>
          <p:nvPr/>
        </p:nvGrpSpPr>
        <p:grpSpPr bwMode="auto">
          <a:xfrm rot="166500">
            <a:off x="7511822" y="3728348"/>
            <a:ext cx="263799" cy="138511"/>
            <a:chOff x="327" y="34"/>
            <a:chExt cx="96" cy="41"/>
          </a:xfrm>
          <a:solidFill>
            <a:schemeClr val="tx1"/>
          </a:solidFill>
        </p:grpSpPr>
        <p:grpSp>
          <p:nvGrpSpPr>
            <p:cNvPr id="639" name="Group 743"/>
            <p:cNvGrpSpPr>
              <a:grpSpLocks noChangeAspect="1"/>
            </p:cNvGrpSpPr>
            <p:nvPr/>
          </p:nvGrpSpPr>
          <p:grpSpPr bwMode="auto">
            <a:xfrm flipH="1">
              <a:off x="327" y="34"/>
              <a:ext cx="96" cy="41"/>
              <a:chOff x="19" y="985"/>
              <a:chExt cx="868" cy="416"/>
            </a:xfrm>
            <a:grpFill/>
          </p:grpSpPr>
          <p:grpSp>
            <p:nvGrpSpPr>
              <p:cNvPr id="643" name="Group 744"/>
              <p:cNvGrpSpPr>
                <a:grpSpLocks noChangeAspect="1"/>
              </p:cNvGrpSpPr>
              <p:nvPr/>
            </p:nvGrpSpPr>
            <p:grpSpPr bwMode="auto">
              <a:xfrm>
                <a:off x="612" y="1286"/>
                <a:ext cx="99" cy="109"/>
                <a:chOff x="1532" y="423"/>
                <a:chExt cx="94" cy="102"/>
              </a:xfrm>
              <a:grpFill/>
            </p:grpSpPr>
            <p:sp>
              <p:nvSpPr>
                <p:cNvPr id="690" name="Oval 74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1" name="Oval 7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44" name="Group 747"/>
              <p:cNvGrpSpPr>
                <a:grpSpLocks noChangeAspect="1"/>
              </p:cNvGrpSpPr>
              <p:nvPr/>
            </p:nvGrpSpPr>
            <p:grpSpPr bwMode="auto">
              <a:xfrm>
                <a:off x="245" y="1279"/>
                <a:ext cx="103" cy="105"/>
                <a:chOff x="1532" y="423"/>
                <a:chExt cx="94" cy="102"/>
              </a:xfrm>
              <a:grpFill/>
            </p:grpSpPr>
            <p:sp>
              <p:nvSpPr>
                <p:cNvPr id="688" name="Oval 74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9" name="Oval 74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45" name="Group 750"/>
              <p:cNvGrpSpPr>
                <a:grpSpLocks noChangeAspect="1"/>
              </p:cNvGrpSpPr>
              <p:nvPr/>
            </p:nvGrpSpPr>
            <p:grpSpPr bwMode="auto">
              <a:xfrm>
                <a:off x="394" y="1282"/>
                <a:ext cx="121" cy="105"/>
                <a:chOff x="1532" y="423"/>
                <a:chExt cx="94" cy="102"/>
              </a:xfrm>
              <a:grpFill/>
            </p:grpSpPr>
            <p:sp>
              <p:nvSpPr>
                <p:cNvPr id="686" name="Oval 75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7" name="Oval 75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46" name="Group 753"/>
              <p:cNvGrpSpPr>
                <a:grpSpLocks noChangeAspect="1"/>
              </p:cNvGrpSpPr>
              <p:nvPr/>
            </p:nvGrpSpPr>
            <p:grpSpPr bwMode="auto">
              <a:xfrm>
                <a:off x="764" y="1285"/>
                <a:ext cx="102" cy="114"/>
                <a:chOff x="1532" y="423"/>
                <a:chExt cx="94" cy="102"/>
              </a:xfrm>
              <a:grpFill/>
            </p:grpSpPr>
            <p:sp>
              <p:nvSpPr>
                <p:cNvPr id="684" name="Oval 75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5" name="Oval 75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647" name="Freeform 756"/>
              <p:cNvSpPr>
                <a:spLocks noChangeAspect="1"/>
              </p:cNvSpPr>
              <p:nvPr/>
            </p:nvSpPr>
            <p:spPr bwMode="auto">
              <a:xfrm>
                <a:off x="19" y="1251"/>
                <a:ext cx="815" cy="90"/>
              </a:xfrm>
              <a:custGeom>
                <a:avLst/>
                <a:gdLst>
                  <a:gd name="T0" fmla="*/ 0 w 815"/>
                  <a:gd name="T1" fmla="*/ 31 h 90"/>
                  <a:gd name="T2" fmla="*/ 14 w 815"/>
                  <a:gd name="T3" fmla="*/ 29 h 90"/>
                  <a:gd name="T4" fmla="*/ 142 w 815"/>
                  <a:gd name="T5" fmla="*/ 0 h 90"/>
                  <a:gd name="T6" fmla="*/ 815 w 815"/>
                  <a:gd name="T7" fmla="*/ 7 h 90"/>
                  <a:gd name="T8" fmla="*/ 785 w 815"/>
                  <a:gd name="T9" fmla="*/ 83 h 90"/>
                  <a:gd name="T10" fmla="*/ 742 w 815"/>
                  <a:gd name="T11" fmla="*/ 90 h 90"/>
                  <a:gd name="T12" fmla="*/ 163 w 815"/>
                  <a:gd name="T13" fmla="*/ 75 h 90"/>
                  <a:gd name="T14" fmla="*/ 106 w 815"/>
                  <a:gd name="T15" fmla="*/ 86 h 90"/>
                  <a:gd name="T16" fmla="*/ 36 w 815"/>
                  <a:gd name="T17" fmla="*/ 55 h 90"/>
                  <a:gd name="T18" fmla="*/ 10 w 815"/>
                  <a:gd name="T19" fmla="*/ 51 h 90"/>
                  <a:gd name="T20" fmla="*/ 0 w 815"/>
                  <a:gd name="T21" fmla="*/ 45 h 90"/>
                  <a:gd name="T22" fmla="*/ 0 w 815"/>
                  <a:gd name="T23" fmla="*/ 3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5" h="90">
                    <a:moveTo>
                      <a:pt x="0" y="31"/>
                    </a:moveTo>
                    <a:lnTo>
                      <a:pt x="14" y="29"/>
                    </a:lnTo>
                    <a:lnTo>
                      <a:pt x="142" y="0"/>
                    </a:lnTo>
                    <a:lnTo>
                      <a:pt x="815" y="7"/>
                    </a:lnTo>
                    <a:lnTo>
                      <a:pt x="785" y="83"/>
                    </a:lnTo>
                    <a:lnTo>
                      <a:pt x="742" y="90"/>
                    </a:lnTo>
                    <a:lnTo>
                      <a:pt x="163" y="75"/>
                    </a:lnTo>
                    <a:lnTo>
                      <a:pt x="106" y="86"/>
                    </a:lnTo>
                    <a:lnTo>
                      <a:pt x="36" y="55"/>
                    </a:lnTo>
                    <a:lnTo>
                      <a:pt x="10" y="51"/>
                    </a:lnTo>
                    <a:lnTo>
                      <a:pt x="0" y="45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48" name="Group 757"/>
              <p:cNvGrpSpPr>
                <a:grpSpLocks noChangeAspect="1"/>
              </p:cNvGrpSpPr>
              <p:nvPr/>
            </p:nvGrpSpPr>
            <p:grpSpPr bwMode="auto">
              <a:xfrm>
                <a:off x="137" y="1273"/>
                <a:ext cx="103" cy="112"/>
                <a:chOff x="1532" y="423"/>
                <a:chExt cx="94" cy="102"/>
              </a:xfrm>
              <a:grpFill/>
            </p:grpSpPr>
            <p:sp>
              <p:nvSpPr>
                <p:cNvPr id="682" name="Oval 75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3" name="Oval 759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49" name="Group 760"/>
              <p:cNvGrpSpPr>
                <a:grpSpLocks noChangeAspect="1"/>
              </p:cNvGrpSpPr>
              <p:nvPr/>
            </p:nvGrpSpPr>
            <p:grpSpPr bwMode="auto">
              <a:xfrm>
                <a:off x="280" y="1276"/>
                <a:ext cx="111" cy="111"/>
                <a:chOff x="1532" y="423"/>
                <a:chExt cx="94" cy="102"/>
              </a:xfrm>
              <a:grpFill/>
            </p:grpSpPr>
            <p:sp>
              <p:nvSpPr>
                <p:cNvPr id="680" name="Oval 761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81" name="Oval 762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50" name="Group 763"/>
              <p:cNvGrpSpPr>
                <a:grpSpLocks noChangeAspect="1"/>
              </p:cNvGrpSpPr>
              <p:nvPr/>
            </p:nvGrpSpPr>
            <p:grpSpPr bwMode="auto">
              <a:xfrm>
                <a:off x="646" y="1285"/>
                <a:ext cx="116" cy="116"/>
                <a:chOff x="1532" y="423"/>
                <a:chExt cx="94" cy="102"/>
              </a:xfrm>
              <a:grpFill/>
            </p:grpSpPr>
            <p:sp>
              <p:nvSpPr>
                <p:cNvPr id="678" name="Oval 764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79" name="Oval 765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51" name="Group 766"/>
              <p:cNvGrpSpPr>
                <a:grpSpLocks noChangeAspect="1"/>
              </p:cNvGrpSpPr>
              <p:nvPr/>
            </p:nvGrpSpPr>
            <p:grpSpPr bwMode="auto">
              <a:xfrm>
                <a:off x="493" y="1282"/>
                <a:ext cx="115" cy="114"/>
                <a:chOff x="1532" y="423"/>
                <a:chExt cx="94" cy="102"/>
              </a:xfrm>
              <a:grpFill/>
            </p:grpSpPr>
            <p:sp>
              <p:nvSpPr>
                <p:cNvPr id="676" name="Oval 767"/>
                <p:cNvSpPr>
                  <a:spLocks noChangeAspect="1" noChangeArrowheads="1"/>
                </p:cNvSpPr>
                <p:nvPr/>
              </p:nvSpPr>
              <p:spPr bwMode="auto">
                <a:xfrm>
                  <a:off x="1532" y="423"/>
                  <a:ext cx="94" cy="102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77" name="Oval 768"/>
                <p:cNvSpPr>
                  <a:spLocks noChangeAspect="1" noChangeArrowheads="1"/>
                </p:cNvSpPr>
                <p:nvPr/>
              </p:nvSpPr>
              <p:spPr bwMode="auto">
                <a:xfrm>
                  <a:off x="1533" y="425"/>
                  <a:ext cx="73" cy="96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652" name="Freeform 769"/>
              <p:cNvSpPr>
                <a:spLocks noChangeAspect="1"/>
              </p:cNvSpPr>
              <p:nvPr/>
            </p:nvSpPr>
            <p:spPr bwMode="auto">
              <a:xfrm>
                <a:off x="636" y="1152"/>
                <a:ext cx="206" cy="96"/>
              </a:xfrm>
              <a:custGeom>
                <a:avLst/>
                <a:gdLst>
                  <a:gd name="T0" fmla="*/ 2 w 206"/>
                  <a:gd name="T1" fmla="*/ 89 h 96"/>
                  <a:gd name="T2" fmla="*/ 2 w 206"/>
                  <a:gd name="T3" fmla="*/ 78 h 96"/>
                  <a:gd name="T4" fmla="*/ 34 w 206"/>
                  <a:gd name="T5" fmla="*/ 67 h 96"/>
                  <a:gd name="T6" fmla="*/ 35 w 206"/>
                  <a:gd name="T7" fmla="*/ 23 h 96"/>
                  <a:gd name="T8" fmla="*/ 48 w 206"/>
                  <a:gd name="T9" fmla="*/ 9 h 96"/>
                  <a:gd name="T10" fmla="*/ 162 w 206"/>
                  <a:gd name="T11" fmla="*/ 0 h 96"/>
                  <a:gd name="T12" fmla="*/ 206 w 206"/>
                  <a:gd name="T13" fmla="*/ 94 h 96"/>
                  <a:gd name="T14" fmla="*/ 0 w 206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96">
                    <a:moveTo>
                      <a:pt x="2" y="89"/>
                    </a:moveTo>
                    <a:lnTo>
                      <a:pt x="2" y="78"/>
                    </a:lnTo>
                    <a:lnTo>
                      <a:pt x="34" y="67"/>
                    </a:lnTo>
                    <a:lnTo>
                      <a:pt x="35" y="23"/>
                    </a:lnTo>
                    <a:lnTo>
                      <a:pt x="48" y="9"/>
                    </a:lnTo>
                    <a:lnTo>
                      <a:pt x="162" y="0"/>
                    </a:lnTo>
                    <a:lnTo>
                      <a:pt x="206" y="94"/>
                    </a:lnTo>
                    <a:lnTo>
                      <a:pt x="0" y="96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3" name="Freeform 770"/>
              <p:cNvSpPr>
                <a:spLocks noChangeAspect="1"/>
              </p:cNvSpPr>
              <p:nvPr/>
            </p:nvSpPr>
            <p:spPr bwMode="auto">
              <a:xfrm>
                <a:off x="31" y="1140"/>
                <a:ext cx="856" cy="200"/>
              </a:xfrm>
              <a:custGeom>
                <a:avLst/>
                <a:gdLst>
                  <a:gd name="T0" fmla="*/ 664 w 856"/>
                  <a:gd name="T1" fmla="*/ 118 h 200"/>
                  <a:gd name="T2" fmla="*/ 457 w 856"/>
                  <a:gd name="T3" fmla="*/ 116 h 200"/>
                  <a:gd name="T4" fmla="*/ 457 w 856"/>
                  <a:gd name="T5" fmla="*/ 140 h 200"/>
                  <a:gd name="T6" fmla="*/ 342 w 856"/>
                  <a:gd name="T7" fmla="*/ 140 h 200"/>
                  <a:gd name="T8" fmla="*/ 336 w 856"/>
                  <a:gd name="T9" fmla="*/ 115 h 200"/>
                  <a:gd name="T10" fmla="*/ 142 w 856"/>
                  <a:gd name="T11" fmla="*/ 113 h 200"/>
                  <a:gd name="T12" fmla="*/ 129 w 856"/>
                  <a:gd name="T13" fmla="*/ 112 h 200"/>
                  <a:gd name="T14" fmla="*/ 104 w 856"/>
                  <a:gd name="T15" fmla="*/ 153 h 200"/>
                  <a:gd name="T16" fmla="*/ 25 w 856"/>
                  <a:gd name="T17" fmla="*/ 157 h 200"/>
                  <a:gd name="T18" fmla="*/ 0 w 856"/>
                  <a:gd name="T19" fmla="*/ 137 h 200"/>
                  <a:gd name="T20" fmla="*/ 3 w 856"/>
                  <a:gd name="T21" fmla="*/ 101 h 200"/>
                  <a:gd name="T22" fmla="*/ 13 w 856"/>
                  <a:gd name="T23" fmla="*/ 92 h 200"/>
                  <a:gd name="T24" fmla="*/ 14 w 856"/>
                  <a:gd name="T25" fmla="*/ 48 h 200"/>
                  <a:gd name="T26" fmla="*/ 52 w 856"/>
                  <a:gd name="T27" fmla="*/ 34 h 200"/>
                  <a:gd name="T28" fmla="*/ 178 w 856"/>
                  <a:gd name="T29" fmla="*/ 32 h 200"/>
                  <a:gd name="T30" fmla="*/ 185 w 856"/>
                  <a:gd name="T31" fmla="*/ 5 h 200"/>
                  <a:gd name="T32" fmla="*/ 198 w 856"/>
                  <a:gd name="T33" fmla="*/ 0 h 200"/>
                  <a:gd name="T34" fmla="*/ 370 w 856"/>
                  <a:gd name="T35" fmla="*/ 9 h 200"/>
                  <a:gd name="T36" fmla="*/ 378 w 856"/>
                  <a:gd name="T37" fmla="*/ 56 h 200"/>
                  <a:gd name="T38" fmla="*/ 378 w 856"/>
                  <a:gd name="T39" fmla="*/ 103 h 200"/>
                  <a:gd name="T40" fmla="*/ 819 w 856"/>
                  <a:gd name="T41" fmla="*/ 108 h 200"/>
                  <a:gd name="T42" fmla="*/ 844 w 856"/>
                  <a:gd name="T43" fmla="*/ 132 h 200"/>
                  <a:gd name="T44" fmla="*/ 856 w 856"/>
                  <a:gd name="T45" fmla="*/ 161 h 200"/>
                  <a:gd name="T46" fmla="*/ 829 w 856"/>
                  <a:gd name="T47" fmla="*/ 175 h 200"/>
                  <a:gd name="T48" fmla="*/ 811 w 856"/>
                  <a:gd name="T49" fmla="*/ 149 h 200"/>
                  <a:gd name="T50" fmla="*/ 796 w 856"/>
                  <a:gd name="T51" fmla="*/ 126 h 200"/>
                  <a:gd name="T52" fmla="*/ 795 w 856"/>
                  <a:gd name="T53" fmla="*/ 145 h 200"/>
                  <a:gd name="T54" fmla="*/ 742 w 856"/>
                  <a:gd name="T55" fmla="*/ 157 h 200"/>
                  <a:gd name="T56" fmla="*/ 755 w 856"/>
                  <a:gd name="T57" fmla="*/ 192 h 200"/>
                  <a:gd name="T58" fmla="*/ 725 w 856"/>
                  <a:gd name="T59" fmla="*/ 200 h 200"/>
                  <a:gd name="T60" fmla="*/ 717 w 856"/>
                  <a:gd name="T61" fmla="*/ 165 h 200"/>
                  <a:gd name="T62" fmla="*/ 682 w 856"/>
                  <a:gd name="T63" fmla="*/ 122 h 200"/>
                  <a:gd name="T64" fmla="*/ 641 w 856"/>
                  <a:gd name="T65" fmla="*/ 11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6" h="200">
                    <a:moveTo>
                      <a:pt x="664" y="118"/>
                    </a:moveTo>
                    <a:lnTo>
                      <a:pt x="457" y="116"/>
                    </a:lnTo>
                    <a:lnTo>
                      <a:pt x="457" y="140"/>
                    </a:lnTo>
                    <a:lnTo>
                      <a:pt x="342" y="140"/>
                    </a:lnTo>
                    <a:lnTo>
                      <a:pt x="336" y="115"/>
                    </a:lnTo>
                    <a:lnTo>
                      <a:pt x="142" y="113"/>
                    </a:lnTo>
                    <a:lnTo>
                      <a:pt x="129" y="112"/>
                    </a:lnTo>
                    <a:lnTo>
                      <a:pt x="104" y="153"/>
                    </a:lnTo>
                    <a:lnTo>
                      <a:pt x="25" y="157"/>
                    </a:lnTo>
                    <a:lnTo>
                      <a:pt x="0" y="137"/>
                    </a:lnTo>
                    <a:lnTo>
                      <a:pt x="3" y="101"/>
                    </a:lnTo>
                    <a:lnTo>
                      <a:pt x="13" y="92"/>
                    </a:lnTo>
                    <a:lnTo>
                      <a:pt x="14" y="48"/>
                    </a:lnTo>
                    <a:lnTo>
                      <a:pt x="52" y="34"/>
                    </a:lnTo>
                    <a:lnTo>
                      <a:pt x="178" y="32"/>
                    </a:lnTo>
                    <a:lnTo>
                      <a:pt x="185" y="5"/>
                    </a:lnTo>
                    <a:lnTo>
                      <a:pt x="198" y="0"/>
                    </a:lnTo>
                    <a:lnTo>
                      <a:pt x="370" y="9"/>
                    </a:lnTo>
                    <a:lnTo>
                      <a:pt x="378" y="56"/>
                    </a:lnTo>
                    <a:lnTo>
                      <a:pt x="378" y="103"/>
                    </a:lnTo>
                    <a:lnTo>
                      <a:pt x="819" y="108"/>
                    </a:lnTo>
                    <a:lnTo>
                      <a:pt x="844" y="132"/>
                    </a:lnTo>
                    <a:lnTo>
                      <a:pt x="856" y="161"/>
                    </a:lnTo>
                    <a:lnTo>
                      <a:pt x="829" y="175"/>
                    </a:lnTo>
                    <a:lnTo>
                      <a:pt x="811" y="149"/>
                    </a:lnTo>
                    <a:lnTo>
                      <a:pt x="796" y="126"/>
                    </a:lnTo>
                    <a:lnTo>
                      <a:pt x="795" y="145"/>
                    </a:lnTo>
                    <a:lnTo>
                      <a:pt x="742" y="157"/>
                    </a:lnTo>
                    <a:lnTo>
                      <a:pt x="755" y="192"/>
                    </a:lnTo>
                    <a:lnTo>
                      <a:pt x="725" y="200"/>
                    </a:lnTo>
                    <a:lnTo>
                      <a:pt x="717" y="165"/>
                    </a:lnTo>
                    <a:lnTo>
                      <a:pt x="682" y="122"/>
                    </a:lnTo>
                    <a:lnTo>
                      <a:pt x="641" y="117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4" name="Line 771"/>
              <p:cNvSpPr>
                <a:spLocks noChangeAspect="1" noChangeShapeType="1"/>
              </p:cNvSpPr>
              <p:nvPr/>
            </p:nvSpPr>
            <p:spPr bwMode="auto">
              <a:xfrm>
                <a:off x="202" y="1244"/>
                <a:ext cx="94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5" name="Line 772"/>
              <p:cNvSpPr>
                <a:spLocks noChangeAspect="1" noChangeShapeType="1"/>
              </p:cNvSpPr>
              <p:nvPr/>
            </p:nvSpPr>
            <p:spPr bwMode="auto">
              <a:xfrm flipV="1">
                <a:off x="299" y="1242"/>
                <a:ext cx="109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6" name="Line 773"/>
              <p:cNvSpPr>
                <a:spLocks noChangeAspect="1" noChangeShapeType="1"/>
              </p:cNvSpPr>
              <p:nvPr/>
            </p:nvSpPr>
            <p:spPr bwMode="auto">
              <a:xfrm flipV="1">
                <a:off x="298" y="1187"/>
                <a:ext cx="0" cy="5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7" name="Line 774"/>
              <p:cNvSpPr>
                <a:spLocks noChangeAspect="1" noChangeShapeType="1"/>
              </p:cNvSpPr>
              <p:nvPr/>
            </p:nvSpPr>
            <p:spPr bwMode="auto">
              <a:xfrm flipV="1">
                <a:off x="297" y="1146"/>
                <a:ext cx="12" cy="3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8" name="Line 775"/>
              <p:cNvSpPr>
                <a:spLocks noChangeAspect="1" noChangeShapeType="1"/>
              </p:cNvSpPr>
              <p:nvPr/>
            </p:nvSpPr>
            <p:spPr bwMode="auto">
              <a:xfrm flipV="1">
                <a:off x="207" y="1168"/>
                <a:ext cx="4" cy="2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9" name="Line 776"/>
              <p:cNvSpPr>
                <a:spLocks noChangeAspect="1" noChangeShapeType="1"/>
              </p:cNvSpPr>
              <p:nvPr/>
            </p:nvSpPr>
            <p:spPr bwMode="auto">
              <a:xfrm flipH="1">
                <a:off x="203" y="1190"/>
                <a:ext cx="2" cy="5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0" name="Line 777"/>
              <p:cNvSpPr>
                <a:spLocks noChangeAspect="1" noChangeShapeType="1"/>
              </p:cNvSpPr>
              <p:nvPr/>
            </p:nvSpPr>
            <p:spPr bwMode="auto">
              <a:xfrm flipV="1">
                <a:off x="205" y="1189"/>
                <a:ext cx="92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1" name="Line 778"/>
              <p:cNvSpPr>
                <a:spLocks noChangeAspect="1" noChangeShapeType="1"/>
              </p:cNvSpPr>
              <p:nvPr/>
            </p:nvSpPr>
            <p:spPr bwMode="auto">
              <a:xfrm flipV="1">
                <a:off x="218" y="1146"/>
                <a:ext cx="91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2" name="Line 7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69" y="1223"/>
                <a:ext cx="1" cy="3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3" name="Line 780"/>
              <p:cNvSpPr>
                <a:spLocks noChangeAspect="1" noChangeShapeType="1"/>
              </p:cNvSpPr>
              <p:nvPr/>
            </p:nvSpPr>
            <p:spPr bwMode="auto">
              <a:xfrm flipV="1">
                <a:off x="167" y="1187"/>
                <a:ext cx="9" cy="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4" name="Line 781"/>
              <p:cNvSpPr>
                <a:spLocks noChangeAspect="1" noChangeShapeType="1"/>
              </p:cNvSpPr>
              <p:nvPr/>
            </p:nvSpPr>
            <p:spPr bwMode="auto">
              <a:xfrm flipV="1">
                <a:off x="178" y="1174"/>
                <a:ext cx="7" cy="1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5" name="Line 782"/>
              <p:cNvSpPr>
                <a:spLocks noChangeAspect="1" noChangeShapeType="1"/>
              </p:cNvSpPr>
              <p:nvPr/>
            </p:nvSpPr>
            <p:spPr bwMode="auto">
              <a:xfrm flipH="1">
                <a:off x="47" y="1184"/>
                <a:ext cx="128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6" name="Line 783"/>
              <p:cNvSpPr>
                <a:spLocks noChangeAspect="1" noChangeShapeType="1"/>
              </p:cNvSpPr>
              <p:nvPr/>
            </p:nvSpPr>
            <p:spPr bwMode="auto">
              <a:xfrm flipH="1">
                <a:off x="59" y="1225"/>
                <a:ext cx="107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7" name="Line 784"/>
              <p:cNvSpPr>
                <a:spLocks noChangeAspect="1" noChangeShapeType="1"/>
              </p:cNvSpPr>
              <p:nvPr/>
            </p:nvSpPr>
            <p:spPr bwMode="auto">
              <a:xfrm flipH="1">
                <a:off x="37" y="1226"/>
                <a:ext cx="22" cy="1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8" name="Freeform 785"/>
              <p:cNvSpPr>
                <a:spLocks noChangeAspect="1"/>
              </p:cNvSpPr>
              <p:nvPr/>
            </p:nvSpPr>
            <p:spPr bwMode="auto">
              <a:xfrm>
                <a:off x="108" y="1191"/>
                <a:ext cx="53" cy="96"/>
              </a:xfrm>
              <a:custGeom>
                <a:avLst/>
                <a:gdLst>
                  <a:gd name="T0" fmla="*/ 1 w 53"/>
                  <a:gd name="T1" fmla="*/ 95 h 96"/>
                  <a:gd name="T2" fmla="*/ 0 w 53"/>
                  <a:gd name="T3" fmla="*/ 36 h 96"/>
                  <a:gd name="T4" fmla="*/ 9 w 53"/>
                  <a:gd name="T5" fmla="*/ 0 h 96"/>
                  <a:gd name="T6" fmla="*/ 53 w 53"/>
                  <a:gd name="T7" fmla="*/ 0 h 96"/>
                  <a:gd name="T8" fmla="*/ 44 w 53"/>
                  <a:gd name="T9" fmla="*/ 34 h 96"/>
                  <a:gd name="T10" fmla="*/ 44 w 53"/>
                  <a:gd name="T11" fmla="*/ 68 h 96"/>
                  <a:gd name="T12" fmla="*/ 19 w 53"/>
                  <a:gd name="T13" fmla="*/ 96 h 96"/>
                  <a:gd name="T14" fmla="*/ 1 w 53"/>
                  <a:gd name="T15" fmla="*/ 9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96">
                    <a:moveTo>
                      <a:pt x="1" y="95"/>
                    </a:moveTo>
                    <a:lnTo>
                      <a:pt x="0" y="36"/>
                    </a:lnTo>
                    <a:lnTo>
                      <a:pt x="9" y="0"/>
                    </a:lnTo>
                    <a:lnTo>
                      <a:pt x="53" y="0"/>
                    </a:lnTo>
                    <a:lnTo>
                      <a:pt x="44" y="34"/>
                    </a:lnTo>
                    <a:lnTo>
                      <a:pt x="44" y="68"/>
                    </a:lnTo>
                    <a:lnTo>
                      <a:pt x="19" y="96"/>
                    </a:lnTo>
                    <a:lnTo>
                      <a:pt x="1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9" name="Freeform 786"/>
              <p:cNvSpPr>
                <a:spLocks noChangeAspect="1"/>
              </p:cNvSpPr>
              <p:nvPr/>
            </p:nvSpPr>
            <p:spPr bwMode="auto">
              <a:xfrm>
                <a:off x="63" y="1192"/>
                <a:ext cx="47" cy="95"/>
              </a:xfrm>
              <a:custGeom>
                <a:avLst/>
                <a:gdLst>
                  <a:gd name="T0" fmla="*/ 0 w 47"/>
                  <a:gd name="T1" fmla="*/ 95 h 95"/>
                  <a:gd name="T2" fmla="*/ 1 w 47"/>
                  <a:gd name="T3" fmla="*/ 33 h 95"/>
                  <a:gd name="T4" fmla="*/ 10 w 47"/>
                  <a:gd name="T5" fmla="*/ 0 h 95"/>
                  <a:gd name="T6" fmla="*/ 47 w 47"/>
                  <a:gd name="T7" fmla="*/ 0 h 95"/>
                  <a:gd name="T8" fmla="*/ 39 w 47"/>
                  <a:gd name="T9" fmla="*/ 33 h 95"/>
                  <a:gd name="T10" fmla="*/ 38 w 47"/>
                  <a:gd name="T11" fmla="*/ 67 h 95"/>
                  <a:gd name="T12" fmla="*/ 22 w 47"/>
                  <a:gd name="T13" fmla="*/ 95 h 95"/>
                  <a:gd name="T14" fmla="*/ 0 w 47"/>
                  <a:gd name="T1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95">
                    <a:moveTo>
                      <a:pt x="0" y="95"/>
                    </a:moveTo>
                    <a:lnTo>
                      <a:pt x="1" y="33"/>
                    </a:lnTo>
                    <a:lnTo>
                      <a:pt x="10" y="0"/>
                    </a:lnTo>
                    <a:lnTo>
                      <a:pt x="47" y="0"/>
                    </a:lnTo>
                    <a:lnTo>
                      <a:pt x="39" y="33"/>
                    </a:lnTo>
                    <a:lnTo>
                      <a:pt x="38" y="67"/>
                    </a:lnTo>
                    <a:lnTo>
                      <a:pt x="22" y="95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0" name="Freeform 787"/>
              <p:cNvSpPr>
                <a:spLocks noChangeAspect="1"/>
              </p:cNvSpPr>
              <p:nvPr/>
            </p:nvSpPr>
            <p:spPr bwMode="auto">
              <a:xfrm>
                <a:off x="45" y="1192"/>
                <a:ext cx="19" cy="39"/>
              </a:xfrm>
              <a:custGeom>
                <a:avLst/>
                <a:gdLst>
                  <a:gd name="T0" fmla="*/ 0 w 19"/>
                  <a:gd name="T1" fmla="*/ 39 h 39"/>
                  <a:gd name="T2" fmla="*/ 15 w 19"/>
                  <a:gd name="T3" fmla="*/ 27 h 39"/>
                  <a:gd name="T4" fmla="*/ 19 w 19"/>
                  <a:gd name="T5" fmla="*/ 3 h 39"/>
                  <a:gd name="T6" fmla="*/ 6 w 19"/>
                  <a:gd name="T7" fmla="*/ 0 h 39"/>
                  <a:gd name="T8" fmla="*/ 0 w 1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0" y="39"/>
                    </a:moveTo>
                    <a:lnTo>
                      <a:pt x="15" y="27"/>
                    </a:lnTo>
                    <a:lnTo>
                      <a:pt x="19" y="3"/>
                    </a:lnTo>
                    <a:lnTo>
                      <a:pt x="6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1" name="Freeform 788"/>
              <p:cNvSpPr>
                <a:spLocks noChangeAspect="1"/>
              </p:cNvSpPr>
              <p:nvPr/>
            </p:nvSpPr>
            <p:spPr bwMode="auto">
              <a:xfrm>
                <a:off x="230" y="1156"/>
                <a:ext cx="53" cy="89"/>
              </a:xfrm>
              <a:custGeom>
                <a:avLst/>
                <a:gdLst>
                  <a:gd name="T0" fmla="*/ 43 w 53"/>
                  <a:gd name="T1" fmla="*/ 89 h 89"/>
                  <a:gd name="T2" fmla="*/ 44 w 53"/>
                  <a:gd name="T3" fmla="*/ 33 h 89"/>
                  <a:gd name="T4" fmla="*/ 53 w 53"/>
                  <a:gd name="T5" fmla="*/ 0 h 89"/>
                  <a:gd name="T6" fmla="*/ 8 w 53"/>
                  <a:gd name="T7" fmla="*/ 0 h 89"/>
                  <a:gd name="T8" fmla="*/ 0 w 53"/>
                  <a:gd name="T9" fmla="*/ 35 h 89"/>
                  <a:gd name="T10" fmla="*/ 0 w 53"/>
                  <a:gd name="T1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9">
                    <a:moveTo>
                      <a:pt x="43" y="89"/>
                    </a:moveTo>
                    <a:lnTo>
                      <a:pt x="44" y="33"/>
                    </a:lnTo>
                    <a:lnTo>
                      <a:pt x="53" y="0"/>
                    </a:lnTo>
                    <a:lnTo>
                      <a:pt x="8" y="0"/>
                    </a:lnTo>
                    <a:lnTo>
                      <a:pt x="0" y="35"/>
                    </a:lnTo>
                    <a:lnTo>
                      <a:pt x="0" y="89"/>
                    </a:lnTo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2" name="Freeform 789"/>
              <p:cNvSpPr>
                <a:spLocks noChangeAspect="1"/>
              </p:cNvSpPr>
              <p:nvPr/>
            </p:nvSpPr>
            <p:spPr bwMode="auto">
              <a:xfrm>
                <a:off x="605" y="1258"/>
                <a:ext cx="55" cy="141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3" name="Freeform 790"/>
              <p:cNvSpPr>
                <a:spLocks noChangeAspect="1"/>
              </p:cNvSpPr>
              <p:nvPr/>
            </p:nvSpPr>
            <p:spPr bwMode="auto">
              <a:xfrm>
                <a:off x="234" y="1253"/>
                <a:ext cx="52" cy="133"/>
              </a:xfrm>
              <a:custGeom>
                <a:avLst/>
                <a:gdLst>
                  <a:gd name="T0" fmla="*/ 8 w 55"/>
                  <a:gd name="T1" fmla="*/ 0 h 141"/>
                  <a:gd name="T2" fmla="*/ 4 w 55"/>
                  <a:gd name="T3" fmla="*/ 63 h 141"/>
                  <a:gd name="T4" fmla="*/ 10 w 55"/>
                  <a:gd name="T5" fmla="*/ 72 h 141"/>
                  <a:gd name="T6" fmla="*/ 10 w 55"/>
                  <a:gd name="T7" fmla="*/ 91 h 141"/>
                  <a:gd name="T8" fmla="*/ 16 w 55"/>
                  <a:gd name="T9" fmla="*/ 135 h 141"/>
                  <a:gd name="T10" fmla="*/ 0 w 55"/>
                  <a:gd name="T11" fmla="*/ 141 h 141"/>
                  <a:gd name="T12" fmla="*/ 34 w 55"/>
                  <a:gd name="T13" fmla="*/ 141 h 141"/>
                  <a:gd name="T14" fmla="*/ 25 w 55"/>
                  <a:gd name="T15" fmla="*/ 127 h 141"/>
                  <a:gd name="T16" fmla="*/ 24 w 55"/>
                  <a:gd name="T17" fmla="*/ 92 h 141"/>
                  <a:gd name="T18" fmla="*/ 55 w 55"/>
                  <a:gd name="T19" fmla="*/ 7 h 141"/>
                  <a:gd name="T20" fmla="*/ 40 w 55"/>
                  <a:gd name="T21" fmla="*/ 7 h 141"/>
                  <a:gd name="T22" fmla="*/ 24 w 55"/>
                  <a:gd name="T23" fmla="*/ 56 h 141"/>
                  <a:gd name="T24" fmla="*/ 24 w 55"/>
                  <a:gd name="T25" fmla="*/ 27 h 141"/>
                  <a:gd name="T26" fmla="*/ 18 w 55"/>
                  <a:gd name="T27" fmla="*/ 3 h 141"/>
                  <a:gd name="T28" fmla="*/ 8 w 55"/>
                  <a:gd name="T2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141">
                    <a:moveTo>
                      <a:pt x="8" y="0"/>
                    </a:moveTo>
                    <a:lnTo>
                      <a:pt x="4" y="63"/>
                    </a:lnTo>
                    <a:lnTo>
                      <a:pt x="10" y="72"/>
                    </a:lnTo>
                    <a:lnTo>
                      <a:pt x="10" y="91"/>
                    </a:lnTo>
                    <a:lnTo>
                      <a:pt x="16" y="135"/>
                    </a:lnTo>
                    <a:lnTo>
                      <a:pt x="0" y="141"/>
                    </a:lnTo>
                    <a:lnTo>
                      <a:pt x="34" y="141"/>
                    </a:lnTo>
                    <a:lnTo>
                      <a:pt x="25" y="127"/>
                    </a:lnTo>
                    <a:lnTo>
                      <a:pt x="24" y="92"/>
                    </a:lnTo>
                    <a:lnTo>
                      <a:pt x="55" y="7"/>
                    </a:lnTo>
                    <a:lnTo>
                      <a:pt x="40" y="7"/>
                    </a:lnTo>
                    <a:lnTo>
                      <a:pt x="24" y="56"/>
                    </a:lnTo>
                    <a:lnTo>
                      <a:pt x="24" y="27"/>
                    </a:lnTo>
                    <a:lnTo>
                      <a:pt x="18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4" name="Rectangle 791"/>
              <p:cNvSpPr>
                <a:spLocks noChangeAspect="1" noChangeArrowheads="1"/>
              </p:cNvSpPr>
              <p:nvPr/>
            </p:nvSpPr>
            <p:spPr bwMode="auto">
              <a:xfrm>
                <a:off x="400" y="1299"/>
                <a:ext cx="89" cy="4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5" name="Freeform 792"/>
              <p:cNvSpPr>
                <a:spLocks noChangeAspect="1"/>
              </p:cNvSpPr>
              <p:nvPr/>
            </p:nvSpPr>
            <p:spPr bwMode="auto">
              <a:xfrm rot="20636122">
                <a:off x="469" y="985"/>
                <a:ext cx="339" cy="291"/>
              </a:xfrm>
              <a:custGeom>
                <a:avLst/>
                <a:gdLst>
                  <a:gd name="T0" fmla="*/ 3 w 504"/>
                  <a:gd name="T1" fmla="*/ 74 h 428"/>
                  <a:gd name="T2" fmla="*/ 377 w 504"/>
                  <a:gd name="T3" fmla="*/ 426 h 428"/>
                  <a:gd name="T4" fmla="*/ 415 w 504"/>
                  <a:gd name="T5" fmla="*/ 423 h 428"/>
                  <a:gd name="T6" fmla="*/ 456 w 504"/>
                  <a:gd name="T7" fmla="*/ 412 h 428"/>
                  <a:gd name="T8" fmla="*/ 479 w 504"/>
                  <a:gd name="T9" fmla="*/ 407 h 428"/>
                  <a:gd name="T10" fmla="*/ 488 w 504"/>
                  <a:gd name="T11" fmla="*/ 397 h 428"/>
                  <a:gd name="T12" fmla="*/ 487 w 504"/>
                  <a:gd name="T13" fmla="*/ 376 h 428"/>
                  <a:gd name="T14" fmla="*/ 499 w 504"/>
                  <a:gd name="T15" fmla="*/ 361 h 428"/>
                  <a:gd name="T16" fmla="*/ 493 w 504"/>
                  <a:gd name="T17" fmla="*/ 340 h 428"/>
                  <a:gd name="T18" fmla="*/ 203 w 504"/>
                  <a:gd name="T19" fmla="*/ 65 h 428"/>
                  <a:gd name="T20" fmla="*/ 212 w 504"/>
                  <a:gd name="T21" fmla="*/ 53 h 428"/>
                  <a:gd name="T22" fmla="*/ 172 w 504"/>
                  <a:gd name="T23" fmla="*/ 18 h 428"/>
                  <a:gd name="T24" fmla="*/ 137 w 504"/>
                  <a:gd name="T25" fmla="*/ 2 h 428"/>
                  <a:gd name="T26" fmla="*/ 127 w 504"/>
                  <a:gd name="T27" fmla="*/ 0 h 428"/>
                  <a:gd name="T28" fmla="*/ 115 w 504"/>
                  <a:gd name="T29" fmla="*/ 5 h 428"/>
                  <a:gd name="T30" fmla="*/ 94 w 504"/>
                  <a:gd name="T31" fmla="*/ 4 h 428"/>
                  <a:gd name="T32" fmla="*/ 70 w 504"/>
                  <a:gd name="T33" fmla="*/ 4 h 428"/>
                  <a:gd name="T34" fmla="*/ 57 w 504"/>
                  <a:gd name="T35" fmla="*/ 4 h 428"/>
                  <a:gd name="T36" fmla="*/ 49 w 504"/>
                  <a:gd name="T37" fmla="*/ 15 h 428"/>
                  <a:gd name="T38" fmla="*/ 38 w 504"/>
                  <a:gd name="T39" fmla="*/ 32 h 428"/>
                  <a:gd name="T40" fmla="*/ 19 w 504"/>
                  <a:gd name="T41" fmla="*/ 30 h 428"/>
                  <a:gd name="T42" fmla="*/ 13 w 504"/>
                  <a:gd name="T43" fmla="*/ 39 h 428"/>
                  <a:gd name="T44" fmla="*/ 14 w 504"/>
                  <a:gd name="T45" fmla="*/ 52 h 428"/>
                  <a:gd name="T46" fmla="*/ 6 w 504"/>
                  <a:gd name="T47" fmla="*/ 58 h 428"/>
                  <a:gd name="T48" fmla="*/ 0 w 504"/>
                  <a:gd name="T49" fmla="*/ 70 h 428"/>
                  <a:gd name="T50" fmla="*/ 3 w 504"/>
                  <a:gd name="T51" fmla="*/ 74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4" h="428">
                    <a:moveTo>
                      <a:pt x="3" y="74"/>
                    </a:moveTo>
                    <a:lnTo>
                      <a:pt x="377" y="426"/>
                    </a:lnTo>
                    <a:cubicBezTo>
                      <a:pt x="390" y="428"/>
                      <a:pt x="402" y="424"/>
                      <a:pt x="415" y="423"/>
                    </a:cubicBezTo>
                    <a:cubicBezTo>
                      <a:pt x="416" y="420"/>
                      <a:pt x="450" y="412"/>
                      <a:pt x="456" y="412"/>
                    </a:cubicBezTo>
                    <a:cubicBezTo>
                      <a:pt x="467" y="405"/>
                      <a:pt x="460" y="408"/>
                      <a:pt x="479" y="407"/>
                    </a:cubicBezTo>
                    <a:cubicBezTo>
                      <a:pt x="482" y="399"/>
                      <a:pt x="478" y="398"/>
                      <a:pt x="488" y="397"/>
                    </a:cubicBezTo>
                    <a:cubicBezTo>
                      <a:pt x="490" y="390"/>
                      <a:pt x="491" y="382"/>
                      <a:pt x="487" y="376"/>
                    </a:cubicBezTo>
                    <a:cubicBezTo>
                      <a:pt x="495" y="365"/>
                      <a:pt x="486" y="365"/>
                      <a:pt x="499" y="361"/>
                    </a:cubicBezTo>
                    <a:cubicBezTo>
                      <a:pt x="502" y="353"/>
                      <a:pt x="504" y="340"/>
                      <a:pt x="493" y="340"/>
                    </a:cubicBezTo>
                    <a:lnTo>
                      <a:pt x="203" y="65"/>
                    </a:lnTo>
                    <a:lnTo>
                      <a:pt x="212" y="53"/>
                    </a:lnTo>
                    <a:lnTo>
                      <a:pt x="172" y="18"/>
                    </a:lnTo>
                    <a:lnTo>
                      <a:pt x="137" y="2"/>
                    </a:lnTo>
                    <a:cubicBezTo>
                      <a:pt x="132" y="8"/>
                      <a:pt x="134" y="2"/>
                      <a:pt x="127" y="0"/>
                    </a:cubicBezTo>
                    <a:cubicBezTo>
                      <a:pt x="122" y="1"/>
                      <a:pt x="119" y="1"/>
                      <a:pt x="115" y="5"/>
                    </a:cubicBezTo>
                    <a:cubicBezTo>
                      <a:pt x="106" y="3"/>
                      <a:pt x="106" y="3"/>
                      <a:pt x="94" y="4"/>
                    </a:cubicBezTo>
                    <a:cubicBezTo>
                      <a:pt x="90" y="5"/>
                      <a:pt x="70" y="4"/>
                      <a:pt x="70" y="4"/>
                    </a:cubicBezTo>
                    <a:cubicBezTo>
                      <a:pt x="65" y="6"/>
                      <a:pt x="63" y="3"/>
                      <a:pt x="57" y="4"/>
                    </a:cubicBezTo>
                    <a:cubicBezTo>
                      <a:pt x="53" y="7"/>
                      <a:pt x="49" y="15"/>
                      <a:pt x="49" y="15"/>
                    </a:cubicBezTo>
                    <a:cubicBezTo>
                      <a:pt x="47" y="41"/>
                      <a:pt x="47" y="19"/>
                      <a:pt x="38" y="32"/>
                    </a:cubicBezTo>
                    <a:cubicBezTo>
                      <a:pt x="30" y="28"/>
                      <a:pt x="28" y="29"/>
                      <a:pt x="19" y="30"/>
                    </a:cubicBezTo>
                    <a:cubicBezTo>
                      <a:pt x="17" y="33"/>
                      <a:pt x="13" y="39"/>
                      <a:pt x="13" y="39"/>
                    </a:cubicBezTo>
                    <a:cubicBezTo>
                      <a:pt x="13" y="43"/>
                      <a:pt x="16" y="48"/>
                      <a:pt x="14" y="52"/>
                    </a:cubicBezTo>
                    <a:cubicBezTo>
                      <a:pt x="13" y="55"/>
                      <a:pt x="6" y="58"/>
                      <a:pt x="6" y="58"/>
                    </a:cubicBezTo>
                    <a:cubicBezTo>
                      <a:pt x="5" y="62"/>
                      <a:pt x="0" y="70"/>
                      <a:pt x="0" y="70"/>
                    </a:cubicBezTo>
                    <a:cubicBezTo>
                      <a:pt x="1" y="74"/>
                      <a:pt x="0" y="73"/>
                      <a:pt x="3" y="7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64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29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69348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5801" algn="l" defTabSz="45644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2250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38701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195153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1598" algn="l" defTabSz="912901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defTabSz="9877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40" name="Freeform 801"/>
            <p:cNvSpPr>
              <a:spLocks noChangeAspect="1"/>
            </p:cNvSpPr>
            <p:nvPr/>
          </p:nvSpPr>
          <p:spPr bwMode="auto">
            <a:xfrm>
              <a:off x="390" y="51"/>
              <a:ext cx="17" cy="10"/>
            </a:xfrm>
            <a:custGeom>
              <a:avLst/>
              <a:gdLst>
                <a:gd name="T0" fmla="*/ 6 w 121"/>
                <a:gd name="T1" fmla="*/ 38 h 71"/>
                <a:gd name="T2" fmla="*/ 13 w 121"/>
                <a:gd name="T3" fmla="*/ 52 h 71"/>
                <a:gd name="T4" fmla="*/ 25 w 121"/>
                <a:gd name="T5" fmla="*/ 56 h 71"/>
                <a:gd name="T6" fmla="*/ 35 w 121"/>
                <a:gd name="T7" fmla="*/ 63 h 71"/>
                <a:gd name="T8" fmla="*/ 59 w 121"/>
                <a:gd name="T9" fmla="*/ 64 h 71"/>
                <a:gd name="T10" fmla="*/ 77 w 121"/>
                <a:gd name="T11" fmla="*/ 48 h 71"/>
                <a:gd name="T12" fmla="*/ 104 w 121"/>
                <a:gd name="T13" fmla="*/ 51 h 71"/>
                <a:gd name="T14" fmla="*/ 120 w 121"/>
                <a:gd name="T15" fmla="*/ 42 h 71"/>
                <a:gd name="T16" fmla="*/ 101 w 121"/>
                <a:gd name="T17" fmla="*/ 31 h 71"/>
                <a:gd name="T18" fmla="*/ 73 w 121"/>
                <a:gd name="T19" fmla="*/ 22 h 71"/>
                <a:gd name="T20" fmla="*/ 51 w 121"/>
                <a:gd name="T21" fmla="*/ 2 h 71"/>
                <a:gd name="T22" fmla="*/ 32 w 121"/>
                <a:gd name="T23" fmla="*/ 6 h 71"/>
                <a:gd name="T24" fmla="*/ 39 w 121"/>
                <a:gd name="T25" fmla="*/ 18 h 71"/>
                <a:gd name="T26" fmla="*/ 37 w 121"/>
                <a:gd name="T27" fmla="*/ 28 h 71"/>
                <a:gd name="T28" fmla="*/ 6 w 121"/>
                <a:gd name="T29" fmla="*/ 3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71">
                  <a:moveTo>
                    <a:pt x="6" y="38"/>
                  </a:moveTo>
                  <a:cubicBezTo>
                    <a:pt x="3" y="48"/>
                    <a:pt x="0" y="51"/>
                    <a:pt x="13" y="52"/>
                  </a:cubicBezTo>
                  <a:cubicBezTo>
                    <a:pt x="17" y="53"/>
                    <a:pt x="25" y="56"/>
                    <a:pt x="25" y="56"/>
                  </a:cubicBezTo>
                  <a:cubicBezTo>
                    <a:pt x="28" y="58"/>
                    <a:pt x="35" y="63"/>
                    <a:pt x="35" y="63"/>
                  </a:cubicBezTo>
                  <a:cubicBezTo>
                    <a:pt x="40" y="71"/>
                    <a:pt x="51" y="67"/>
                    <a:pt x="59" y="64"/>
                  </a:cubicBezTo>
                  <a:cubicBezTo>
                    <a:pt x="62" y="56"/>
                    <a:pt x="69" y="51"/>
                    <a:pt x="77" y="48"/>
                  </a:cubicBezTo>
                  <a:cubicBezTo>
                    <a:pt x="91" y="49"/>
                    <a:pt x="93" y="49"/>
                    <a:pt x="104" y="51"/>
                  </a:cubicBezTo>
                  <a:cubicBezTo>
                    <a:pt x="121" y="49"/>
                    <a:pt x="117" y="52"/>
                    <a:pt x="120" y="42"/>
                  </a:cubicBezTo>
                  <a:cubicBezTo>
                    <a:pt x="118" y="35"/>
                    <a:pt x="107" y="33"/>
                    <a:pt x="101" y="31"/>
                  </a:cubicBezTo>
                  <a:cubicBezTo>
                    <a:pt x="93" y="26"/>
                    <a:pt x="82" y="25"/>
                    <a:pt x="73" y="22"/>
                  </a:cubicBezTo>
                  <a:cubicBezTo>
                    <a:pt x="64" y="13"/>
                    <a:pt x="64" y="6"/>
                    <a:pt x="51" y="2"/>
                  </a:cubicBezTo>
                  <a:cubicBezTo>
                    <a:pt x="45" y="2"/>
                    <a:pt x="33" y="0"/>
                    <a:pt x="32" y="6"/>
                  </a:cubicBezTo>
                  <a:cubicBezTo>
                    <a:pt x="32" y="11"/>
                    <a:pt x="39" y="18"/>
                    <a:pt x="39" y="18"/>
                  </a:cubicBezTo>
                  <a:cubicBezTo>
                    <a:pt x="42" y="22"/>
                    <a:pt x="42" y="26"/>
                    <a:pt x="37" y="28"/>
                  </a:cubicBezTo>
                  <a:cubicBezTo>
                    <a:pt x="23" y="27"/>
                    <a:pt x="6" y="20"/>
                    <a:pt x="6" y="38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1" name="Freeform 803"/>
            <p:cNvSpPr>
              <a:spLocks noChangeAspect="1"/>
            </p:cNvSpPr>
            <p:nvPr/>
          </p:nvSpPr>
          <p:spPr bwMode="auto">
            <a:xfrm>
              <a:off x="410" y="59"/>
              <a:ext cx="9" cy="6"/>
            </a:xfrm>
            <a:custGeom>
              <a:avLst/>
              <a:gdLst>
                <a:gd name="T0" fmla="*/ 0 w 65"/>
                <a:gd name="T1" fmla="*/ 26 h 42"/>
                <a:gd name="T2" fmla="*/ 7 w 65"/>
                <a:gd name="T3" fmla="*/ 38 h 42"/>
                <a:gd name="T4" fmla="*/ 16 w 65"/>
                <a:gd name="T5" fmla="*/ 41 h 42"/>
                <a:gd name="T6" fmla="*/ 39 w 65"/>
                <a:gd name="T7" fmla="*/ 39 h 42"/>
                <a:gd name="T8" fmla="*/ 48 w 65"/>
                <a:gd name="T9" fmla="*/ 31 h 42"/>
                <a:gd name="T10" fmla="*/ 59 w 65"/>
                <a:gd name="T11" fmla="*/ 21 h 42"/>
                <a:gd name="T12" fmla="*/ 65 w 65"/>
                <a:gd name="T13" fmla="*/ 19 h 42"/>
                <a:gd name="T14" fmla="*/ 54 w 65"/>
                <a:gd name="T15" fmla="*/ 13 h 42"/>
                <a:gd name="T16" fmla="*/ 21 w 65"/>
                <a:gd name="T17" fmla="*/ 13 h 42"/>
                <a:gd name="T18" fmla="*/ 9 w 65"/>
                <a:gd name="T19" fmla="*/ 17 h 42"/>
                <a:gd name="T20" fmla="*/ 0 w 65"/>
                <a:gd name="T21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42">
                  <a:moveTo>
                    <a:pt x="0" y="26"/>
                  </a:moveTo>
                  <a:cubicBezTo>
                    <a:pt x="1" y="31"/>
                    <a:pt x="0" y="36"/>
                    <a:pt x="7" y="38"/>
                  </a:cubicBezTo>
                  <a:cubicBezTo>
                    <a:pt x="10" y="39"/>
                    <a:pt x="16" y="41"/>
                    <a:pt x="16" y="41"/>
                  </a:cubicBezTo>
                  <a:cubicBezTo>
                    <a:pt x="24" y="41"/>
                    <a:pt x="32" y="42"/>
                    <a:pt x="39" y="39"/>
                  </a:cubicBezTo>
                  <a:cubicBezTo>
                    <a:pt x="43" y="37"/>
                    <a:pt x="48" y="31"/>
                    <a:pt x="48" y="31"/>
                  </a:cubicBezTo>
                  <a:cubicBezTo>
                    <a:pt x="50" y="25"/>
                    <a:pt x="54" y="23"/>
                    <a:pt x="59" y="21"/>
                  </a:cubicBezTo>
                  <a:cubicBezTo>
                    <a:pt x="61" y="20"/>
                    <a:pt x="65" y="19"/>
                    <a:pt x="65" y="19"/>
                  </a:cubicBezTo>
                  <a:cubicBezTo>
                    <a:pt x="63" y="14"/>
                    <a:pt x="59" y="15"/>
                    <a:pt x="54" y="13"/>
                  </a:cubicBezTo>
                  <a:cubicBezTo>
                    <a:pt x="52" y="0"/>
                    <a:pt x="31" y="10"/>
                    <a:pt x="21" y="13"/>
                  </a:cubicBezTo>
                  <a:cubicBezTo>
                    <a:pt x="17" y="14"/>
                    <a:pt x="9" y="17"/>
                    <a:pt x="9" y="17"/>
                  </a:cubicBezTo>
                  <a:cubicBezTo>
                    <a:pt x="7" y="22"/>
                    <a:pt x="3" y="23"/>
                    <a:pt x="0" y="2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2" name="Freeform 804"/>
            <p:cNvSpPr>
              <a:spLocks noChangeAspect="1"/>
            </p:cNvSpPr>
            <p:nvPr/>
          </p:nvSpPr>
          <p:spPr bwMode="auto">
            <a:xfrm>
              <a:off x="337" y="56"/>
              <a:ext cx="14" cy="10"/>
            </a:xfrm>
            <a:custGeom>
              <a:avLst/>
              <a:gdLst>
                <a:gd name="T0" fmla="*/ 16 w 102"/>
                <a:gd name="T1" fmla="*/ 9 h 71"/>
                <a:gd name="T2" fmla="*/ 7 w 102"/>
                <a:gd name="T3" fmla="*/ 37 h 71"/>
                <a:gd name="T4" fmla="*/ 0 w 102"/>
                <a:gd name="T5" fmla="*/ 50 h 71"/>
                <a:gd name="T6" fmla="*/ 3 w 102"/>
                <a:gd name="T7" fmla="*/ 66 h 71"/>
                <a:gd name="T8" fmla="*/ 12 w 102"/>
                <a:gd name="T9" fmla="*/ 71 h 71"/>
                <a:gd name="T10" fmla="*/ 24 w 102"/>
                <a:gd name="T11" fmla="*/ 70 h 71"/>
                <a:gd name="T12" fmla="*/ 36 w 102"/>
                <a:gd name="T13" fmla="*/ 56 h 71"/>
                <a:gd name="T14" fmla="*/ 53 w 102"/>
                <a:gd name="T15" fmla="*/ 57 h 71"/>
                <a:gd name="T16" fmla="*/ 81 w 102"/>
                <a:gd name="T17" fmla="*/ 47 h 71"/>
                <a:gd name="T18" fmla="*/ 79 w 102"/>
                <a:gd name="T19" fmla="*/ 33 h 71"/>
                <a:gd name="T20" fmla="*/ 88 w 102"/>
                <a:gd name="T21" fmla="*/ 26 h 71"/>
                <a:gd name="T22" fmla="*/ 102 w 102"/>
                <a:gd name="T23" fmla="*/ 10 h 71"/>
                <a:gd name="T24" fmla="*/ 85 w 102"/>
                <a:gd name="T25" fmla="*/ 8 h 71"/>
                <a:gd name="T26" fmla="*/ 56 w 102"/>
                <a:gd name="T27" fmla="*/ 9 h 71"/>
                <a:gd name="T28" fmla="*/ 39 w 102"/>
                <a:gd name="T29" fmla="*/ 5 h 71"/>
                <a:gd name="T30" fmla="*/ 16 w 102"/>
                <a:gd name="T3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71">
                  <a:moveTo>
                    <a:pt x="16" y="9"/>
                  </a:moveTo>
                  <a:cubicBezTo>
                    <a:pt x="15" y="21"/>
                    <a:pt x="19" y="32"/>
                    <a:pt x="7" y="37"/>
                  </a:cubicBezTo>
                  <a:cubicBezTo>
                    <a:pt x="4" y="42"/>
                    <a:pt x="1" y="44"/>
                    <a:pt x="0" y="50"/>
                  </a:cubicBezTo>
                  <a:cubicBezTo>
                    <a:pt x="0" y="52"/>
                    <a:pt x="0" y="63"/>
                    <a:pt x="3" y="66"/>
                  </a:cubicBezTo>
                  <a:cubicBezTo>
                    <a:pt x="5" y="68"/>
                    <a:pt x="12" y="71"/>
                    <a:pt x="12" y="71"/>
                  </a:cubicBezTo>
                  <a:cubicBezTo>
                    <a:pt x="16" y="71"/>
                    <a:pt x="20" y="71"/>
                    <a:pt x="24" y="70"/>
                  </a:cubicBezTo>
                  <a:cubicBezTo>
                    <a:pt x="30" y="68"/>
                    <a:pt x="28" y="58"/>
                    <a:pt x="36" y="56"/>
                  </a:cubicBezTo>
                  <a:cubicBezTo>
                    <a:pt x="42" y="57"/>
                    <a:pt x="47" y="58"/>
                    <a:pt x="53" y="57"/>
                  </a:cubicBezTo>
                  <a:cubicBezTo>
                    <a:pt x="67" y="48"/>
                    <a:pt x="58" y="48"/>
                    <a:pt x="81" y="47"/>
                  </a:cubicBezTo>
                  <a:cubicBezTo>
                    <a:pt x="83" y="42"/>
                    <a:pt x="82" y="37"/>
                    <a:pt x="79" y="33"/>
                  </a:cubicBezTo>
                  <a:cubicBezTo>
                    <a:pt x="77" y="26"/>
                    <a:pt x="82" y="27"/>
                    <a:pt x="88" y="26"/>
                  </a:cubicBezTo>
                  <a:cubicBezTo>
                    <a:pt x="89" y="15"/>
                    <a:pt x="92" y="12"/>
                    <a:pt x="102" y="10"/>
                  </a:cubicBezTo>
                  <a:cubicBezTo>
                    <a:pt x="96" y="6"/>
                    <a:pt x="94" y="7"/>
                    <a:pt x="85" y="8"/>
                  </a:cubicBezTo>
                  <a:cubicBezTo>
                    <a:pt x="74" y="12"/>
                    <a:pt x="71" y="10"/>
                    <a:pt x="56" y="9"/>
                  </a:cubicBezTo>
                  <a:cubicBezTo>
                    <a:pt x="50" y="8"/>
                    <a:pt x="39" y="5"/>
                    <a:pt x="39" y="5"/>
                  </a:cubicBezTo>
                  <a:cubicBezTo>
                    <a:pt x="17" y="6"/>
                    <a:pt x="22" y="0"/>
                    <a:pt x="16" y="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64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29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69348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5801" algn="l" defTabSz="45644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2250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38701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195153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1598" algn="l" defTabSz="912901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defTabSz="987743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92" name="Picture 3" descr="\\pc03mz\База 2 отдела\07 Графика\11) Техника\ВВС\F-16.png">
            <a:extLst>
              <a:ext uri="{FF2B5EF4-FFF2-40B4-BE49-F238E27FC236}">
                <a16:creationId xmlns:a16="http://schemas.microsoft.com/office/drawing/2014/main" xmlns="" id="{14050697-80EB-4EF3-B47F-83D70B52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90" y="4123302"/>
            <a:ext cx="307541" cy="106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3" name="Группа 692"/>
          <p:cNvGrpSpPr/>
          <p:nvPr/>
        </p:nvGrpSpPr>
        <p:grpSpPr>
          <a:xfrm>
            <a:off x="7591584" y="4068700"/>
            <a:ext cx="206619" cy="224187"/>
            <a:chOff x="3626083" y="3031948"/>
            <a:chExt cx="206652" cy="224223"/>
          </a:xfrm>
        </p:grpSpPr>
        <p:grpSp>
          <p:nvGrpSpPr>
            <p:cNvPr id="694" name="Group 1814"/>
            <p:cNvGrpSpPr>
              <a:grpSpLocks/>
            </p:cNvGrpSpPr>
            <p:nvPr/>
          </p:nvGrpSpPr>
          <p:grpSpPr bwMode="auto">
            <a:xfrm>
              <a:off x="3729409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717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724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25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18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722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23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19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720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21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695" name="Group 1814"/>
            <p:cNvGrpSpPr>
              <a:grpSpLocks/>
            </p:cNvGrpSpPr>
            <p:nvPr/>
          </p:nvGrpSpPr>
          <p:grpSpPr bwMode="auto">
            <a:xfrm>
              <a:off x="3626083" y="3110900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708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715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16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09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713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14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10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711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12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696" name="Group 1814"/>
            <p:cNvGrpSpPr>
              <a:grpSpLocks/>
            </p:cNvGrpSpPr>
            <p:nvPr/>
          </p:nvGrpSpPr>
          <p:grpSpPr bwMode="auto">
            <a:xfrm>
              <a:off x="3669560" y="3031948"/>
              <a:ext cx="103326" cy="145271"/>
              <a:chOff x="4662" y="3647"/>
              <a:chExt cx="93" cy="184"/>
            </a:xfrm>
            <a:solidFill>
              <a:schemeClr val="tx1"/>
            </a:solidFill>
          </p:grpSpPr>
          <p:grpSp>
            <p:nvGrpSpPr>
              <p:cNvPr id="697" name="Group 1815"/>
              <p:cNvGrpSpPr>
                <a:grpSpLocks/>
              </p:cNvGrpSpPr>
              <p:nvPr/>
            </p:nvGrpSpPr>
            <p:grpSpPr bwMode="auto">
              <a:xfrm>
                <a:off x="4662" y="3647"/>
                <a:ext cx="57" cy="73"/>
                <a:chOff x="4662" y="3647"/>
                <a:chExt cx="57" cy="73"/>
              </a:xfrm>
              <a:grpFill/>
            </p:grpSpPr>
            <p:sp>
              <p:nvSpPr>
                <p:cNvPr id="704" name="Freeform 1816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6" name="Freeform 1817"/>
                <p:cNvSpPr>
                  <a:spLocks/>
                </p:cNvSpPr>
                <p:nvPr/>
              </p:nvSpPr>
              <p:spPr bwMode="auto">
                <a:xfrm>
                  <a:off x="4662" y="3647"/>
                  <a:ext cx="57" cy="73"/>
                </a:xfrm>
                <a:custGeom>
                  <a:avLst/>
                  <a:gdLst>
                    <a:gd name="T0" fmla="*/ 28 w 57"/>
                    <a:gd name="T1" fmla="*/ 0 h 73"/>
                    <a:gd name="T2" fmla="*/ 24 w 57"/>
                    <a:gd name="T3" fmla="*/ 4 h 73"/>
                    <a:gd name="T4" fmla="*/ 22 w 57"/>
                    <a:gd name="T5" fmla="*/ 11 h 73"/>
                    <a:gd name="T6" fmla="*/ 20 w 57"/>
                    <a:gd name="T7" fmla="*/ 18 h 73"/>
                    <a:gd name="T8" fmla="*/ 22 w 57"/>
                    <a:gd name="T9" fmla="*/ 20 h 73"/>
                    <a:gd name="T10" fmla="*/ 26 w 57"/>
                    <a:gd name="T11" fmla="*/ 22 h 73"/>
                    <a:gd name="T12" fmla="*/ 26 w 57"/>
                    <a:gd name="T13" fmla="*/ 24 h 73"/>
                    <a:gd name="T14" fmla="*/ 24 w 57"/>
                    <a:gd name="T15" fmla="*/ 26 h 73"/>
                    <a:gd name="T16" fmla="*/ 24 w 57"/>
                    <a:gd name="T17" fmla="*/ 29 h 73"/>
                    <a:gd name="T18" fmla="*/ 22 w 57"/>
                    <a:gd name="T19" fmla="*/ 29 h 73"/>
                    <a:gd name="T20" fmla="*/ 17 w 57"/>
                    <a:gd name="T21" fmla="*/ 33 h 73"/>
                    <a:gd name="T22" fmla="*/ 13 w 57"/>
                    <a:gd name="T23" fmla="*/ 35 h 73"/>
                    <a:gd name="T24" fmla="*/ 11 w 57"/>
                    <a:gd name="T25" fmla="*/ 38 h 73"/>
                    <a:gd name="T26" fmla="*/ 8 w 57"/>
                    <a:gd name="T27" fmla="*/ 42 h 73"/>
                    <a:gd name="T28" fmla="*/ 6 w 57"/>
                    <a:gd name="T29" fmla="*/ 46 h 73"/>
                    <a:gd name="T30" fmla="*/ 6 w 57"/>
                    <a:gd name="T31" fmla="*/ 51 h 73"/>
                    <a:gd name="T32" fmla="*/ 4 w 57"/>
                    <a:gd name="T33" fmla="*/ 55 h 73"/>
                    <a:gd name="T34" fmla="*/ 2 w 57"/>
                    <a:gd name="T35" fmla="*/ 60 h 73"/>
                    <a:gd name="T36" fmla="*/ 0 w 57"/>
                    <a:gd name="T37" fmla="*/ 62 h 73"/>
                    <a:gd name="T38" fmla="*/ 2 w 57"/>
                    <a:gd name="T39" fmla="*/ 66 h 73"/>
                    <a:gd name="T40" fmla="*/ 4 w 57"/>
                    <a:gd name="T41" fmla="*/ 69 h 73"/>
                    <a:gd name="T42" fmla="*/ 8 w 57"/>
                    <a:gd name="T43" fmla="*/ 73 h 73"/>
                    <a:gd name="T44" fmla="*/ 17 w 57"/>
                    <a:gd name="T45" fmla="*/ 64 h 73"/>
                    <a:gd name="T46" fmla="*/ 15 w 57"/>
                    <a:gd name="T47" fmla="*/ 66 h 73"/>
                    <a:gd name="T48" fmla="*/ 13 w 57"/>
                    <a:gd name="T49" fmla="*/ 64 h 73"/>
                    <a:gd name="T50" fmla="*/ 13 w 57"/>
                    <a:gd name="T51" fmla="*/ 62 h 73"/>
                    <a:gd name="T52" fmla="*/ 15 w 57"/>
                    <a:gd name="T53" fmla="*/ 60 h 73"/>
                    <a:gd name="T54" fmla="*/ 17 w 57"/>
                    <a:gd name="T55" fmla="*/ 60 h 73"/>
                    <a:gd name="T56" fmla="*/ 17 w 57"/>
                    <a:gd name="T57" fmla="*/ 64 h 73"/>
                    <a:gd name="T58" fmla="*/ 20 w 57"/>
                    <a:gd name="T59" fmla="*/ 66 h 73"/>
                    <a:gd name="T60" fmla="*/ 57 w 57"/>
                    <a:gd name="T61" fmla="*/ 40 h 73"/>
                    <a:gd name="T62" fmla="*/ 55 w 57"/>
                    <a:gd name="T63" fmla="*/ 38 h 73"/>
                    <a:gd name="T64" fmla="*/ 53 w 57"/>
                    <a:gd name="T65" fmla="*/ 33 h 73"/>
                    <a:gd name="T66" fmla="*/ 51 w 57"/>
                    <a:gd name="T67" fmla="*/ 33 h 73"/>
                    <a:gd name="T68" fmla="*/ 48 w 57"/>
                    <a:gd name="T69" fmla="*/ 31 h 73"/>
                    <a:gd name="T70" fmla="*/ 44 w 57"/>
                    <a:gd name="T71" fmla="*/ 29 h 73"/>
                    <a:gd name="T72" fmla="*/ 42 w 57"/>
                    <a:gd name="T73" fmla="*/ 29 h 73"/>
                    <a:gd name="T74" fmla="*/ 39 w 57"/>
                    <a:gd name="T75" fmla="*/ 24 h 73"/>
                    <a:gd name="T76" fmla="*/ 37 w 57"/>
                    <a:gd name="T77" fmla="*/ 24 h 73"/>
                    <a:gd name="T78" fmla="*/ 37 w 57"/>
                    <a:gd name="T79" fmla="*/ 20 h 73"/>
                    <a:gd name="T80" fmla="*/ 42 w 57"/>
                    <a:gd name="T81" fmla="*/ 20 h 73"/>
                    <a:gd name="T82" fmla="*/ 44 w 57"/>
                    <a:gd name="T83" fmla="*/ 18 h 73"/>
                    <a:gd name="T84" fmla="*/ 44 w 57"/>
                    <a:gd name="T85" fmla="*/ 13 h 73"/>
                    <a:gd name="T86" fmla="*/ 42 w 57"/>
                    <a:gd name="T87" fmla="*/ 9 h 73"/>
                    <a:gd name="T88" fmla="*/ 39 w 57"/>
                    <a:gd name="T89" fmla="*/ 4 h 73"/>
                    <a:gd name="T90" fmla="*/ 37 w 57"/>
                    <a:gd name="T91" fmla="*/ 0 h 73"/>
                    <a:gd name="T92" fmla="*/ 33 w 57"/>
                    <a:gd name="T9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73">
                      <a:moveTo>
                        <a:pt x="31" y="0"/>
                      </a:moveTo>
                      <a:lnTo>
                        <a:pt x="28" y="0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22" y="7"/>
                      </a:lnTo>
                      <a:lnTo>
                        <a:pt x="22" y="11"/>
                      </a:lnTo>
                      <a:lnTo>
                        <a:pt x="20" y="11"/>
                      </a:lnTo>
                      <a:lnTo>
                        <a:pt x="20" y="18"/>
                      </a:lnTo>
                      <a:lnTo>
                        <a:pt x="20" y="20"/>
                      </a:lnTo>
                      <a:lnTo>
                        <a:pt x="22" y="20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6" y="22"/>
                      </a:lnTo>
                      <a:lnTo>
                        <a:pt x="26" y="24"/>
                      </a:lnTo>
                      <a:lnTo>
                        <a:pt x="24" y="24"/>
                      </a:lnTo>
                      <a:lnTo>
                        <a:pt x="24" y="26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2" y="29"/>
                      </a:lnTo>
                      <a:lnTo>
                        <a:pt x="22" y="29"/>
                      </a:lnTo>
                      <a:lnTo>
                        <a:pt x="20" y="31"/>
                      </a:lnTo>
                      <a:lnTo>
                        <a:pt x="17" y="33"/>
                      </a:lnTo>
                      <a:lnTo>
                        <a:pt x="15" y="33"/>
                      </a:lnTo>
                      <a:lnTo>
                        <a:pt x="13" y="35"/>
                      </a:lnTo>
                      <a:lnTo>
                        <a:pt x="11" y="35"/>
                      </a:lnTo>
                      <a:lnTo>
                        <a:pt x="11" y="38"/>
                      </a:lnTo>
                      <a:lnTo>
                        <a:pt x="11" y="40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6" y="46"/>
                      </a:lnTo>
                      <a:lnTo>
                        <a:pt x="6" y="49"/>
                      </a:lnTo>
                      <a:lnTo>
                        <a:pt x="6" y="51"/>
                      </a:lnTo>
                      <a:lnTo>
                        <a:pt x="4" y="53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6"/>
                      </a:lnTo>
                      <a:lnTo>
                        <a:pt x="2" y="66"/>
                      </a:lnTo>
                      <a:lnTo>
                        <a:pt x="4" y="69"/>
                      </a:lnTo>
                      <a:lnTo>
                        <a:pt x="6" y="71"/>
                      </a:lnTo>
                      <a:lnTo>
                        <a:pt x="8" y="73"/>
                      </a:lnTo>
                      <a:lnTo>
                        <a:pt x="20" y="66"/>
                      </a:lnTo>
                      <a:lnTo>
                        <a:pt x="17" y="64"/>
                      </a:lnTo>
                      <a:lnTo>
                        <a:pt x="17" y="66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0"/>
                      </a:lnTo>
                      <a:lnTo>
                        <a:pt x="17" y="57"/>
                      </a:lnTo>
                      <a:lnTo>
                        <a:pt x="17" y="60"/>
                      </a:lnTo>
                      <a:lnTo>
                        <a:pt x="17" y="62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20" y="66"/>
                      </a:lnTo>
                      <a:lnTo>
                        <a:pt x="57" y="44"/>
                      </a:lnTo>
                      <a:lnTo>
                        <a:pt x="57" y="40"/>
                      </a:lnTo>
                      <a:lnTo>
                        <a:pt x="55" y="38"/>
                      </a:lnTo>
                      <a:lnTo>
                        <a:pt x="55" y="38"/>
                      </a:lnTo>
                      <a:lnTo>
                        <a:pt x="55" y="35"/>
                      </a:lnTo>
                      <a:lnTo>
                        <a:pt x="53" y="33"/>
                      </a:lnTo>
                      <a:lnTo>
                        <a:pt x="51" y="33"/>
                      </a:lnTo>
                      <a:lnTo>
                        <a:pt x="51" y="33"/>
                      </a:lnTo>
                      <a:lnTo>
                        <a:pt x="48" y="31"/>
                      </a:lnTo>
                      <a:lnTo>
                        <a:pt x="48" y="31"/>
                      </a:lnTo>
                      <a:lnTo>
                        <a:pt x="46" y="29"/>
                      </a:lnTo>
                      <a:lnTo>
                        <a:pt x="44" y="29"/>
                      </a:lnTo>
                      <a:lnTo>
                        <a:pt x="44" y="29"/>
                      </a:lnTo>
                      <a:lnTo>
                        <a:pt x="42" y="29"/>
                      </a:lnTo>
                      <a:lnTo>
                        <a:pt x="42" y="24"/>
                      </a:lnTo>
                      <a:lnTo>
                        <a:pt x="39" y="24"/>
                      </a:lnTo>
                      <a:lnTo>
                        <a:pt x="37" y="24"/>
                      </a:lnTo>
                      <a:lnTo>
                        <a:pt x="37" y="24"/>
                      </a:lnTo>
                      <a:lnTo>
                        <a:pt x="37" y="22"/>
                      </a:lnTo>
                      <a:lnTo>
                        <a:pt x="37" y="20"/>
                      </a:lnTo>
                      <a:lnTo>
                        <a:pt x="39" y="20"/>
                      </a:lnTo>
                      <a:lnTo>
                        <a:pt x="42" y="20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4" y="15"/>
                      </a:lnTo>
                      <a:lnTo>
                        <a:pt x="44" y="13"/>
                      </a:lnTo>
                      <a:lnTo>
                        <a:pt x="44" y="13"/>
                      </a:ln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39" y="4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98" name="Group 1818"/>
              <p:cNvGrpSpPr>
                <a:grpSpLocks/>
              </p:cNvGrpSpPr>
              <p:nvPr/>
            </p:nvGrpSpPr>
            <p:grpSpPr bwMode="auto">
              <a:xfrm>
                <a:off x="4664" y="3667"/>
                <a:ext cx="91" cy="75"/>
                <a:chOff x="4664" y="3667"/>
                <a:chExt cx="91" cy="75"/>
              </a:xfrm>
              <a:grpFill/>
            </p:grpSpPr>
            <p:sp>
              <p:nvSpPr>
                <p:cNvPr id="702" name="Freeform 1819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3" name="Freeform 1820"/>
                <p:cNvSpPr>
                  <a:spLocks/>
                </p:cNvSpPr>
                <p:nvPr/>
              </p:nvSpPr>
              <p:spPr bwMode="auto">
                <a:xfrm>
                  <a:off x="4664" y="3667"/>
                  <a:ext cx="91" cy="75"/>
                </a:xfrm>
                <a:custGeom>
                  <a:avLst/>
                  <a:gdLst>
                    <a:gd name="T0" fmla="*/ 6 w 91"/>
                    <a:gd name="T1" fmla="*/ 49 h 75"/>
                    <a:gd name="T2" fmla="*/ 0 w 91"/>
                    <a:gd name="T3" fmla="*/ 51 h 75"/>
                    <a:gd name="T4" fmla="*/ 0 w 91"/>
                    <a:gd name="T5" fmla="*/ 55 h 75"/>
                    <a:gd name="T6" fmla="*/ 4 w 91"/>
                    <a:gd name="T7" fmla="*/ 60 h 75"/>
                    <a:gd name="T8" fmla="*/ 4 w 91"/>
                    <a:gd name="T9" fmla="*/ 64 h 75"/>
                    <a:gd name="T10" fmla="*/ 6 w 91"/>
                    <a:gd name="T11" fmla="*/ 62 h 75"/>
                    <a:gd name="T12" fmla="*/ 11 w 91"/>
                    <a:gd name="T13" fmla="*/ 62 h 75"/>
                    <a:gd name="T14" fmla="*/ 13 w 91"/>
                    <a:gd name="T15" fmla="*/ 62 h 75"/>
                    <a:gd name="T16" fmla="*/ 11 w 91"/>
                    <a:gd name="T17" fmla="*/ 60 h 75"/>
                    <a:gd name="T18" fmla="*/ 11 w 91"/>
                    <a:gd name="T19" fmla="*/ 57 h 75"/>
                    <a:gd name="T20" fmla="*/ 15 w 91"/>
                    <a:gd name="T21" fmla="*/ 53 h 75"/>
                    <a:gd name="T22" fmla="*/ 18 w 91"/>
                    <a:gd name="T23" fmla="*/ 53 h 75"/>
                    <a:gd name="T24" fmla="*/ 18 w 91"/>
                    <a:gd name="T25" fmla="*/ 55 h 75"/>
                    <a:gd name="T26" fmla="*/ 18 w 91"/>
                    <a:gd name="T27" fmla="*/ 57 h 75"/>
                    <a:gd name="T28" fmla="*/ 15 w 91"/>
                    <a:gd name="T29" fmla="*/ 60 h 75"/>
                    <a:gd name="T30" fmla="*/ 13 w 91"/>
                    <a:gd name="T31" fmla="*/ 62 h 75"/>
                    <a:gd name="T32" fmla="*/ 15 w 91"/>
                    <a:gd name="T33" fmla="*/ 62 h 75"/>
                    <a:gd name="T34" fmla="*/ 15 w 91"/>
                    <a:gd name="T35" fmla="*/ 66 h 75"/>
                    <a:gd name="T36" fmla="*/ 13 w 91"/>
                    <a:gd name="T37" fmla="*/ 75 h 75"/>
                    <a:gd name="T38" fmla="*/ 15 w 91"/>
                    <a:gd name="T39" fmla="*/ 73 h 75"/>
                    <a:gd name="T40" fmla="*/ 18 w 91"/>
                    <a:gd name="T41" fmla="*/ 71 h 75"/>
                    <a:gd name="T42" fmla="*/ 60 w 91"/>
                    <a:gd name="T43" fmla="*/ 64 h 75"/>
                    <a:gd name="T44" fmla="*/ 64 w 91"/>
                    <a:gd name="T45" fmla="*/ 64 h 75"/>
                    <a:gd name="T46" fmla="*/ 64 w 91"/>
                    <a:gd name="T47" fmla="*/ 62 h 75"/>
                    <a:gd name="T48" fmla="*/ 64 w 91"/>
                    <a:gd name="T49" fmla="*/ 57 h 75"/>
                    <a:gd name="T50" fmla="*/ 64 w 91"/>
                    <a:gd name="T51" fmla="*/ 53 h 75"/>
                    <a:gd name="T52" fmla="*/ 62 w 91"/>
                    <a:gd name="T53" fmla="*/ 49 h 75"/>
                    <a:gd name="T54" fmla="*/ 60 w 91"/>
                    <a:gd name="T55" fmla="*/ 49 h 75"/>
                    <a:gd name="T56" fmla="*/ 57 w 91"/>
                    <a:gd name="T57" fmla="*/ 46 h 75"/>
                    <a:gd name="T58" fmla="*/ 55 w 91"/>
                    <a:gd name="T59" fmla="*/ 46 h 75"/>
                    <a:gd name="T60" fmla="*/ 53 w 91"/>
                    <a:gd name="T61" fmla="*/ 44 h 75"/>
                    <a:gd name="T62" fmla="*/ 55 w 91"/>
                    <a:gd name="T63" fmla="*/ 42 h 75"/>
                    <a:gd name="T64" fmla="*/ 57 w 91"/>
                    <a:gd name="T65" fmla="*/ 44 h 75"/>
                    <a:gd name="T66" fmla="*/ 57 w 91"/>
                    <a:gd name="T67" fmla="*/ 46 h 75"/>
                    <a:gd name="T68" fmla="*/ 64 w 91"/>
                    <a:gd name="T69" fmla="*/ 46 h 75"/>
                    <a:gd name="T70" fmla="*/ 64 w 91"/>
                    <a:gd name="T71" fmla="*/ 44 h 75"/>
                    <a:gd name="T72" fmla="*/ 66 w 91"/>
                    <a:gd name="T73" fmla="*/ 40 h 75"/>
                    <a:gd name="T74" fmla="*/ 66 w 91"/>
                    <a:gd name="T75" fmla="*/ 35 h 75"/>
                    <a:gd name="T76" fmla="*/ 64 w 91"/>
                    <a:gd name="T77" fmla="*/ 33 h 75"/>
                    <a:gd name="T78" fmla="*/ 64 w 91"/>
                    <a:gd name="T79" fmla="*/ 31 h 75"/>
                    <a:gd name="T80" fmla="*/ 66 w 91"/>
                    <a:gd name="T81" fmla="*/ 29 h 75"/>
                    <a:gd name="T82" fmla="*/ 68 w 91"/>
                    <a:gd name="T83" fmla="*/ 24 h 75"/>
                    <a:gd name="T84" fmla="*/ 68 w 91"/>
                    <a:gd name="T85" fmla="*/ 24 h 75"/>
                    <a:gd name="T86" fmla="*/ 66 w 91"/>
                    <a:gd name="T87" fmla="*/ 24 h 75"/>
                    <a:gd name="T88" fmla="*/ 64 w 91"/>
                    <a:gd name="T89" fmla="*/ 26 h 75"/>
                    <a:gd name="T90" fmla="*/ 64 w 91"/>
                    <a:gd name="T91" fmla="*/ 24 h 75"/>
                    <a:gd name="T92" fmla="*/ 66 w 91"/>
                    <a:gd name="T93" fmla="*/ 22 h 75"/>
                    <a:gd name="T94" fmla="*/ 68 w 91"/>
                    <a:gd name="T95" fmla="*/ 22 h 75"/>
                    <a:gd name="T96" fmla="*/ 68 w 91"/>
                    <a:gd name="T97" fmla="*/ 24 h 75"/>
                    <a:gd name="T98" fmla="*/ 68 w 91"/>
                    <a:gd name="T99" fmla="*/ 22 h 75"/>
                    <a:gd name="T100" fmla="*/ 68 w 91"/>
                    <a:gd name="T101" fmla="*/ 18 h 75"/>
                    <a:gd name="T102" fmla="*/ 77 w 91"/>
                    <a:gd name="T103" fmla="*/ 11 h 75"/>
                    <a:gd name="T104" fmla="*/ 84 w 91"/>
                    <a:gd name="T105" fmla="*/ 6 h 75"/>
                    <a:gd name="T106" fmla="*/ 91 w 91"/>
                    <a:gd name="T107" fmla="*/ 0 h 75"/>
                    <a:gd name="T108" fmla="*/ 82 w 91"/>
                    <a:gd name="T109" fmla="*/ 6 h 75"/>
                    <a:gd name="T110" fmla="*/ 73 w 91"/>
                    <a:gd name="T111" fmla="*/ 4 h 75"/>
                    <a:gd name="T112" fmla="*/ 73 w 91"/>
                    <a:gd name="T113" fmla="*/ 9 h 75"/>
                    <a:gd name="T114" fmla="*/ 75 w 91"/>
                    <a:gd name="T115" fmla="*/ 9 h 75"/>
                    <a:gd name="T116" fmla="*/ 73 w 91"/>
                    <a:gd name="T117" fmla="*/ 9 h 75"/>
                    <a:gd name="T118" fmla="*/ 71 w 91"/>
                    <a:gd name="T119" fmla="*/ 11 h 75"/>
                    <a:gd name="T120" fmla="*/ 71 w 91"/>
                    <a:gd name="T121" fmla="*/ 13 h 75"/>
                    <a:gd name="T122" fmla="*/ 11 w 91"/>
                    <a:gd name="T123" fmla="*/ 46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1" h="75">
                      <a:moveTo>
                        <a:pt x="11" y="46"/>
                      </a:move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4" y="60"/>
                      </a:lnTo>
                      <a:lnTo>
                        <a:pt x="4" y="62"/>
                      </a:lnTo>
                      <a:lnTo>
                        <a:pt x="4" y="64"/>
                      </a:lnTo>
                      <a:lnTo>
                        <a:pt x="6" y="62"/>
                      </a:lnTo>
                      <a:lnTo>
                        <a:pt x="6" y="62"/>
                      </a:lnTo>
                      <a:lnTo>
                        <a:pt x="9" y="60"/>
                      </a:lnTo>
                      <a:lnTo>
                        <a:pt x="11" y="62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60"/>
                      </a:lnTo>
                      <a:lnTo>
                        <a:pt x="11" y="57"/>
                      </a:lnTo>
                      <a:lnTo>
                        <a:pt x="15" y="53"/>
                      </a:lnTo>
                      <a:lnTo>
                        <a:pt x="15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18" y="57"/>
                      </a:lnTo>
                      <a:lnTo>
                        <a:pt x="18" y="57"/>
                      </a:lnTo>
                      <a:lnTo>
                        <a:pt x="18" y="60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2"/>
                      </a:lnTo>
                      <a:lnTo>
                        <a:pt x="13" y="62"/>
                      </a:lnTo>
                      <a:lnTo>
                        <a:pt x="15" y="62"/>
                      </a:lnTo>
                      <a:lnTo>
                        <a:pt x="15" y="66"/>
                      </a:lnTo>
                      <a:lnTo>
                        <a:pt x="15" y="66"/>
                      </a:lnTo>
                      <a:lnTo>
                        <a:pt x="13" y="71"/>
                      </a:lnTo>
                      <a:lnTo>
                        <a:pt x="13" y="75"/>
                      </a:lnTo>
                      <a:lnTo>
                        <a:pt x="15" y="75"/>
                      </a:lnTo>
                      <a:lnTo>
                        <a:pt x="15" y="73"/>
                      </a:lnTo>
                      <a:lnTo>
                        <a:pt x="15" y="71"/>
                      </a:lnTo>
                      <a:lnTo>
                        <a:pt x="18" y="71"/>
                      </a:lnTo>
                      <a:lnTo>
                        <a:pt x="57" y="64"/>
                      </a:lnTo>
                      <a:lnTo>
                        <a:pt x="60" y="64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4" y="64"/>
                      </a:lnTo>
                      <a:lnTo>
                        <a:pt x="64" y="62"/>
                      </a:lnTo>
                      <a:lnTo>
                        <a:pt x="64" y="62"/>
                      </a:lnTo>
                      <a:lnTo>
                        <a:pt x="64" y="57"/>
                      </a:lnTo>
                      <a:lnTo>
                        <a:pt x="64" y="55"/>
                      </a:lnTo>
                      <a:lnTo>
                        <a:pt x="64" y="53"/>
                      </a:lnTo>
                      <a:lnTo>
                        <a:pt x="64" y="51"/>
                      </a:lnTo>
                      <a:lnTo>
                        <a:pt x="62" y="49"/>
                      </a:lnTo>
                      <a:lnTo>
                        <a:pt x="60" y="49"/>
                      </a:lnTo>
                      <a:lnTo>
                        <a:pt x="60" y="49"/>
                      </a:lnTo>
                      <a:lnTo>
                        <a:pt x="57" y="46"/>
                      </a:lnTo>
                      <a:lnTo>
                        <a:pt x="57" y="46"/>
                      </a:lnTo>
                      <a:lnTo>
                        <a:pt x="55" y="49"/>
                      </a:lnTo>
                      <a:lnTo>
                        <a:pt x="55" y="46"/>
                      </a:lnTo>
                      <a:lnTo>
                        <a:pt x="53" y="46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5" y="42"/>
                      </a:lnTo>
                      <a:lnTo>
                        <a:pt x="55" y="44"/>
                      </a:lnTo>
                      <a:lnTo>
                        <a:pt x="57" y="44"/>
                      </a:lnTo>
                      <a:lnTo>
                        <a:pt x="57" y="44"/>
                      </a:lnTo>
                      <a:lnTo>
                        <a:pt x="57" y="46"/>
                      </a:lnTo>
                      <a:lnTo>
                        <a:pt x="62" y="46"/>
                      </a:lnTo>
                      <a:lnTo>
                        <a:pt x="64" y="46"/>
                      </a:lnTo>
                      <a:lnTo>
                        <a:pt x="64" y="44"/>
                      </a:lnTo>
                      <a:lnTo>
                        <a:pt x="64" y="44"/>
                      </a:lnTo>
                      <a:lnTo>
                        <a:pt x="66" y="42"/>
                      </a:lnTo>
                      <a:lnTo>
                        <a:pt x="66" y="40"/>
                      </a:lnTo>
                      <a:lnTo>
                        <a:pt x="66" y="37"/>
                      </a:lnTo>
                      <a:lnTo>
                        <a:pt x="66" y="35"/>
                      </a:lnTo>
                      <a:lnTo>
                        <a:pt x="66" y="35"/>
                      </a:lnTo>
                      <a:lnTo>
                        <a:pt x="64" y="33"/>
                      </a:lnTo>
                      <a:lnTo>
                        <a:pt x="64" y="31"/>
                      </a:lnTo>
                      <a:lnTo>
                        <a:pt x="64" y="31"/>
                      </a:lnTo>
                      <a:lnTo>
                        <a:pt x="64" y="29"/>
                      </a:lnTo>
                      <a:lnTo>
                        <a:pt x="66" y="29"/>
                      </a:lnTo>
                      <a:lnTo>
                        <a:pt x="66" y="26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8" y="24"/>
                      </a:lnTo>
                      <a:lnTo>
                        <a:pt x="66" y="24"/>
                      </a:lnTo>
                      <a:lnTo>
                        <a:pt x="66" y="24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4" y="22"/>
                      </a:ln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8" y="22"/>
                      </a:lnTo>
                      <a:lnTo>
                        <a:pt x="66" y="24"/>
                      </a:lnTo>
                      <a:lnTo>
                        <a:pt x="68" y="24"/>
                      </a:lnTo>
                      <a:lnTo>
                        <a:pt x="68" y="22"/>
                      </a:lnTo>
                      <a:lnTo>
                        <a:pt x="68" y="22"/>
                      </a:lnTo>
                      <a:lnTo>
                        <a:pt x="68" y="18"/>
                      </a:lnTo>
                      <a:lnTo>
                        <a:pt x="68" y="18"/>
                      </a:lnTo>
                      <a:lnTo>
                        <a:pt x="75" y="13"/>
                      </a:lnTo>
                      <a:lnTo>
                        <a:pt x="77" y="11"/>
                      </a:lnTo>
                      <a:lnTo>
                        <a:pt x="82" y="6"/>
                      </a:lnTo>
                      <a:lnTo>
                        <a:pt x="84" y="6"/>
                      </a:lnTo>
                      <a:lnTo>
                        <a:pt x="91" y="2"/>
                      </a:lnTo>
                      <a:lnTo>
                        <a:pt x="91" y="0"/>
                      </a:lnTo>
                      <a:lnTo>
                        <a:pt x="82" y="4"/>
                      </a:lnTo>
                      <a:lnTo>
                        <a:pt x="82" y="6"/>
                      </a:lnTo>
                      <a:lnTo>
                        <a:pt x="75" y="9"/>
                      </a:lnTo>
                      <a:lnTo>
                        <a:pt x="73" y="4"/>
                      </a:lnTo>
                      <a:lnTo>
                        <a:pt x="71" y="9"/>
                      </a:lnTo>
                      <a:lnTo>
                        <a:pt x="73" y="9"/>
                      </a:lnTo>
                      <a:lnTo>
                        <a:pt x="73" y="6"/>
                      </a:lnTo>
                      <a:lnTo>
                        <a:pt x="75" y="9"/>
                      </a:lnTo>
                      <a:lnTo>
                        <a:pt x="73" y="11"/>
                      </a:lnTo>
                      <a:lnTo>
                        <a:pt x="73" y="9"/>
                      </a:lnTo>
                      <a:lnTo>
                        <a:pt x="71" y="9"/>
                      </a:lnTo>
                      <a:lnTo>
                        <a:pt x="71" y="11"/>
                      </a:lnTo>
                      <a:lnTo>
                        <a:pt x="71" y="11"/>
                      </a:lnTo>
                      <a:lnTo>
                        <a:pt x="71" y="13"/>
                      </a:lnTo>
                      <a:lnTo>
                        <a:pt x="62" y="18"/>
                      </a:lnTo>
                      <a:lnTo>
                        <a:pt x="11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99" name="Group 1821"/>
              <p:cNvGrpSpPr>
                <a:grpSpLocks/>
              </p:cNvGrpSpPr>
              <p:nvPr/>
            </p:nvGrpSpPr>
            <p:grpSpPr bwMode="auto">
              <a:xfrm>
                <a:off x="4670" y="3731"/>
                <a:ext cx="62" cy="100"/>
                <a:chOff x="4670" y="3731"/>
                <a:chExt cx="62" cy="100"/>
              </a:xfrm>
              <a:grpFill/>
            </p:grpSpPr>
            <p:sp>
              <p:nvSpPr>
                <p:cNvPr id="700" name="Freeform 1822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1" name="Freeform 1823"/>
                <p:cNvSpPr>
                  <a:spLocks/>
                </p:cNvSpPr>
                <p:nvPr/>
              </p:nvSpPr>
              <p:spPr bwMode="auto">
                <a:xfrm>
                  <a:off x="4670" y="3731"/>
                  <a:ext cx="62" cy="100"/>
                </a:xfrm>
                <a:custGeom>
                  <a:avLst/>
                  <a:gdLst>
                    <a:gd name="T0" fmla="*/ 9 w 62"/>
                    <a:gd name="T1" fmla="*/ 11 h 100"/>
                    <a:gd name="T2" fmla="*/ 7 w 62"/>
                    <a:gd name="T3" fmla="*/ 16 h 100"/>
                    <a:gd name="T4" fmla="*/ 7 w 62"/>
                    <a:gd name="T5" fmla="*/ 24 h 100"/>
                    <a:gd name="T6" fmla="*/ 9 w 62"/>
                    <a:gd name="T7" fmla="*/ 33 h 100"/>
                    <a:gd name="T8" fmla="*/ 9 w 62"/>
                    <a:gd name="T9" fmla="*/ 44 h 100"/>
                    <a:gd name="T10" fmla="*/ 9 w 62"/>
                    <a:gd name="T11" fmla="*/ 49 h 100"/>
                    <a:gd name="T12" fmla="*/ 9 w 62"/>
                    <a:gd name="T13" fmla="*/ 58 h 100"/>
                    <a:gd name="T14" fmla="*/ 7 w 62"/>
                    <a:gd name="T15" fmla="*/ 66 h 100"/>
                    <a:gd name="T16" fmla="*/ 7 w 62"/>
                    <a:gd name="T17" fmla="*/ 71 h 100"/>
                    <a:gd name="T18" fmla="*/ 9 w 62"/>
                    <a:gd name="T19" fmla="*/ 73 h 100"/>
                    <a:gd name="T20" fmla="*/ 9 w 62"/>
                    <a:gd name="T21" fmla="*/ 78 h 100"/>
                    <a:gd name="T22" fmla="*/ 7 w 62"/>
                    <a:gd name="T23" fmla="*/ 86 h 100"/>
                    <a:gd name="T24" fmla="*/ 7 w 62"/>
                    <a:gd name="T25" fmla="*/ 89 h 100"/>
                    <a:gd name="T26" fmla="*/ 3 w 62"/>
                    <a:gd name="T27" fmla="*/ 93 h 100"/>
                    <a:gd name="T28" fmla="*/ 0 w 62"/>
                    <a:gd name="T29" fmla="*/ 97 h 100"/>
                    <a:gd name="T30" fmla="*/ 3 w 62"/>
                    <a:gd name="T31" fmla="*/ 100 h 100"/>
                    <a:gd name="T32" fmla="*/ 12 w 62"/>
                    <a:gd name="T33" fmla="*/ 97 h 100"/>
                    <a:gd name="T34" fmla="*/ 16 w 62"/>
                    <a:gd name="T35" fmla="*/ 93 h 100"/>
                    <a:gd name="T36" fmla="*/ 18 w 62"/>
                    <a:gd name="T37" fmla="*/ 91 h 100"/>
                    <a:gd name="T38" fmla="*/ 16 w 62"/>
                    <a:gd name="T39" fmla="*/ 84 h 100"/>
                    <a:gd name="T40" fmla="*/ 18 w 62"/>
                    <a:gd name="T41" fmla="*/ 78 h 100"/>
                    <a:gd name="T42" fmla="*/ 18 w 62"/>
                    <a:gd name="T43" fmla="*/ 75 h 100"/>
                    <a:gd name="T44" fmla="*/ 20 w 62"/>
                    <a:gd name="T45" fmla="*/ 69 h 100"/>
                    <a:gd name="T46" fmla="*/ 20 w 62"/>
                    <a:gd name="T47" fmla="*/ 62 h 100"/>
                    <a:gd name="T48" fmla="*/ 20 w 62"/>
                    <a:gd name="T49" fmla="*/ 55 h 100"/>
                    <a:gd name="T50" fmla="*/ 23 w 62"/>
                    <a:gd name="T51" fmla="*/ 51 h 100"/>
                    <a:gd name="T52" fmla="*/ 23 w 62"/>
                    <a:gd name="T53" fmla="*/ 44 h 100"/>
                    <a:gd name="T54" fmla="*/ 23 w 62"/>
                    <a:gd name="T55" fmla="*/ 42 h 100"/>
                    <a:gd name="T56" fmla="*/ 25 w 62"/>
                    <a:gd name="T57" fmla="*/ 38 h 100"/>
                    <a:gd name="T58" fmla="*/ 25 w 62"/>
                    <a:gd name="T59" fmla="*/ 33 h 100"/>
                    <a:gd name="T60" fmla="*/ 27 w 62"/>
                    <a:gd name="T61" fmla="*/ 24 h 100"/>
                    <a:gd name="T62" fmla="*/ 27 w 62"/>
                    <a:gd name="T63" fmla="*/ 18 h 100"/>
                    <a:gd name="T64" fmla="*/ 31 w 62"/>
                    <a:gd name="T65" fmla="*/ 13 h 100"/>
                    <a:gd name="T66" fmla="*/ 34 w 62"/>
                    <a:gd name="T67" fmla="*/ 27 h 100"/>
                    <a:gd name="T68" fmla="*/ 36 w 62"/>
                    <a:gd name="T69" fmla="*/ 38 h 100"/>
                    <a:gd name="T70" fmla="*/ 40 w 62"/>
                    <a:gd name="T71" fmla="*/ 51 h 100"/>
                    <a:gd name="T72" fmla="*/ 40 w 62"/>
                    <a:gd name="T73" fmla="*/ 58 h 100"/>
                    <a:gd name="T74" fmla="*/ 43 w 62"/>
                    <a:gd name="T75" fmla="*/ 64 h 100"/>
                    <a:gd name="T76" fmla="*/ 43 w 62"/>
                    <a:gd name="T77" fmla="*/ 71 h 100"/>
                    <a:gd name="T78" fmla="*/ 45 w 62"/>
                    <a:gd name="T79" fmla="*/ 82 h 100"/>
                    <a:gd name="T80" fmla="*/ 45 w 62"/>
                    <a:gd name="T81" fmla="*/ 91 h 100"/>
                    <a:gd name="T82" fmla="*/ 45 w 62"/>
                    <a:gd name="T83" fmla="*/ 95 h 100"/>
                    <a:gd name="T84" fmla="*/ 49 w 62"/>
                    <a:gd name="T85" fmla="*/ 97 h 100"/>
                    <a:gd name="T86" fmla="*/ 56 w 62"/>
                    <a:gd name="T87" fmla="*/ 100 h 100"/>
                    <a:gd name="T88" fmla="*/ 62 w 62"/>
                    <a:gd name="T89" fmla="*/ 97 h 100"/>
                    <a:gd name="T90" fmla="*/ 60 w 62"/>
                    <a:gd name="T91" fmla="*/ 93 h 100"/>
                    <a:gd name="T92" fmla="*/ 56 w 62"/>
                    <a:gd name="T93" fmla="*/ 91 h 100"/>
                    <a:gd name="T94" fmla="*/ 54 w 62"/>
                    <a:gd name="T95" fmla="*/ 84 h 100"/>
                    <a:gd name="T96" fmla="*/ 56 w 62"/>
                    <a:gd name="T97" fmla="*/ 75 h 100"/>
                    <a:gd name="T98" fmla="*/ 56 w 62"/>
                    <a:gd name="T99" fmla="*/ 64 h 100"/>
                    <a:gd name="T100" fmla="*/ 54 w 62"/>
                    <a:gd name="T101" fmla="*/ 60 h 100"/>
                    <a:gd name="T102" fmla="*/ 54 w 62"/>
                    <a:gd name="T103" fmla="*/ 53 h 100"/>
                    <a:gd name="T104" fmla="*/ 51 w 62"/>
                    <a:gd name="T105" fmla="*/ 44 h 100"/>
                    <a:gd name="T106" fmla="*/ 51 w 62"/>
                    <a:gd name="T107" fmla="*/ 38 h 100"/>
                    <a:gd name="T108" fmla="*/ 51 w 62"/>
                    <a:gd name="T109" fmla="*/ 29 h 100"/>
                    <a:gd name="T110" fmla="*/ 54 w 62"/>
                    <a:gd name="T111" fmla="*/ 27 h 100"/>
                    <a:gd name="T112" fmla="*/ 51 w 62"/>
                    <a:gd name="T113" fmla="*/ 20 h 100"/>
                    <a:gd name="T114" fmla="*/ 49 w 62"/>
                    <a:gd name="T115" fmla="*/ 13 h 100"/>
                    <a:gd name="T116" fmla="*/ 49 w 62"/>
                    <a:gd name="T117" fmla="*/ 4 h 100"/>
                    <a:gd name="T118" fmla="*/ 9 w 62"/>
                    <a:gd name="T119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" h="100">
                      <a:moveTo>
                        <a:pt x="9" y="7"/>
                      </a:move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7" y="20"/>
                      </a:lnTo>
                      <a:lnTo>
                        <a:pt x="7" y="24"/>
                      </a:lnTo>
                      <a:lnTo>
                        <a:pt x="7" y="27"/>
                      </a:lnTo>
                      <a:lnTo>
                        <a:pt x="9" y="29"/>
                      </a:lnTo>
                      <a:lnTo>
                        <a:pt x="9" y="33"/>
                      </a:lnTo>
                      <a:lnTo>
                        <a:pt x="9" y="35"/>
                      </a:lnTo>
                      <a:lnTo>
                        <a:pt x="9" y="42"/>
                      </a:lnTo>
                      <a:lnTo>
                        <a:pt x="9" y="44"/>
                      </a:lnTo>
                      <a:lnTo>
                        <a:pt x="9" y="44"/>
                      </a:lnTo>
                      <a:lnTo>
                        <a:pt x="9" y="47"/>
                      </a:lnTo>
                      <a:lnTo>
                        <a:pt x="9" y="49"/>
                      </a:lnTo>
                      <a:lnTo>
                        <a:pt x="9" y="51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7" y="66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7" y="71"/>
                      </a:lnTo>
                      <a:lnTo>
                        <a:pt x="7" y="71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9" y="78"/>
                      </a:lnTo>
                      <a:lnTo>
                        <a:pt x="9" y="82"/>
                      </a:lnTo>
                      <a:lnTo>
                        <a:pt x="7" y="84"/>
                      </a:lnTo>
                      <a:lnTo>
                        <a:pt x="7" y="86"/>
                      </a:lnTo>
                      <a:lnTo>
                        <a:pt x="7" y="86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3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100"/>
                      </a:lnTo>
                      <a:lnTo>
                        <a:pt x="3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7" y="100"/>
                      </a:lnTo>
                      <a:lnTo>
                        <a:pt x="12" y="97"/>
                      </a:lnTo>
                      <a:lnTo>
                        <a:pt x="12" y="97"/>
                      </a:lnTo>
                      <a:lnTo>
                        <a:pt x="14" y="93"/>
                      </a:lnTo>
                      <a:lnTo>
                        <a:pt x="16" y="93"/>
                      </a:lnTo>
                      <a:lnTo>
                        <a:pt x="18" y="93"/>
                      </a:lnTo>
                      <a:lnTo>
                        <a:pt x="18" y="93"/>
                      </a:lnTo>
                      <a:lnTo>
                        <a:pt x="18" y="91"/>
                      </a:lnTo>
                      <a:lnTo>
                        <a:pt x="18" y="89"/>
                      </a:lnTo>
                      <a:lnTo>
                        <a:pt x="18" y="86"/>
                      </a:lnTo>
                      <a:lnTo>
                        <a:pt x="16" y="84"/>
                      </a:lnTo>
                      <a:lnTo>
                        <a:pt x="16" y="84"/>
                      </a:lnTo>
                      <a:lnTo>
                        <a:pt x="18" y="82"/>
                      </a:lnTo>
                      <a:lnTo>
                        <a:pt x="18" y="78"/>
                      </a:lnTo>
                      <a:lnTo>
                        <a:pt x="18" y="78"/>
                      </a:lnTo>
                      <a:lnTo>
                        <a:pt x="18" y="75"/>
                      </a:lnTo>
                      <a:lnTo>
                        <a:pt x="18" y="75"/>
                      </a:lnTo>
                      <a:lnTo>
                        <a:pt x="18" y="73"/>
                      </a:lnTo>
                      <a:lnTo>
                        <a:pt x="20" y="71"/>
                      </a:lnTo>
                      <a:lnTo>
                        <a:pt x="20" y="69"/>
                      </a:lnTo>
                      <a:lnTo>
                        <a:pt x="20" y="66"/>
                      </a:lnTo>
                      <a:lnTo>
                        <a:pt x="20" y="64"/>
                      </a:lnTo>
                      <a:lnTo>
                        <a:pt x="20" y="62"/>
                      </a:lnTo>
                      <a:lnTo>
                        <a:pt x="20" y="60"/>
                      </a:lnTo>
                      <a:lnTo>
                        <a:pt x="20" y="58"/>
                      </a:lnTo>
                      <a:lnTo>
                        <a:pt x="20" y="55"/>
                      </a:lnTo>
                      <a:lnTo>
                        <a:pt x="20" y="55"/>
                      </a:lnTo>
                      <a:lnTo>
                        <a:pt x="20" y="53"/>
                      </a:lnTo>
                      <a:lnTo>
                        <a:pt x="23" y="51"/>
                      </a:lnTo>
                      <a:lnTo>
                        <a:pt x="23" y="49"/>
                      </a:lnTo>
                      <a:lnTo>
                        <a:pt x="23" y="47"/>
                      </a:lnTo>
                      <a:lnTo>
                        <a:pt x="23" y="44"/>
                      </a:lnTo>
                      <a:lnTo>
                        <a:pt x="23" y="44"/>
                      </a:lnTo>
                      <a:lnTo>
                        <a:pt x="23" y="42"/>
                      </a:lnTo>
                      <a:lnTo>
                        <a:pt x="23" y="42"/>
                      </a:lnTo>
                      <a:lnTo>
                        <a:pt x="25" y="40"/>
                      </a:lnTo>
                      <a:lnTo>
                        <a:pt x="25" y="40"/>
                      </a:lnTo>
                      <a:lnTo>
                        <a:pt x="25" y="38"/>
                      </a:lnTo>
                      <a:lnTo>
                        <a:pt x="25" y="35"/>
                      </a:lnTo>
                      <a:lnTo>
                        <a:pt x="25" y="35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24"/>
                      </a:lnTo>
                      <a:lnTo>
                        <a:pt x="27" y="22"/>
                      </a:lnTo>
                      <a:lnTo>
                        <a:pt x="27" y="20"/>
                      </a:lnTo>
                      <a:lnTo>
                        <a:pt x="27" y="18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4" y="20"/>
                      </a:lnTo>
                      <a:lnTo>
                        <a:pt x="34" y="22"/>
                      </a:lnTo>
                      <a:lnTo>
                        <a:pt x="34" y="27"/>
                      </a:lnTo>
                      <a:lnTo>
                        <a:pt x="34" y="29"/>
                      </a:lnTo>
                      <a:lnTo>
                        <a:pt x="36" y="35"/>
                      </a:lnTo>
                      <a:lnTo>
                        <a:pt x="36" y="38"/>
                      </a:lnTo>
                      <a:lnTo>
                        <a:pt x="38" y="42"/>
                      </a:lnTo>
                      <a:lnTo>
                        <a:pt x="40" y="49"/>
                      </a:lnTo>
                      <a:lnTo>
                        <a:pt x="40" y="51"/>
                      </a:lnTo>
                      <a:lnTo>
                        <a:pt x="40" y="53"/>
                      </a:lnTo>
                      <a:lnTo>
                        <a:pt x="40" y="58"/>
                      </a:lnTo>
                      <a:lnTo>
                        <a:pt x="40" y="58"/>
                      </a:lnTo>
                      <a:lnTo>
                        <a:pt x="43" y="60"/>
                      </a:lnTo>
                      <a:lnTo>
                        <a:pt x="43" y="62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9"/>
                      </a:lnTo>
                      <a:lnTo>
                        <a:pt x="43" y="71"/>
                      </a:lnTo>
                      <a:lnTo>
                        <a:pt x="43" y="75"/>
                      </a:lnTo>
                      <a:lnTo>
                        <a:pt x="45" y="80"/>
                      </a:lnTo>
                      <a:lnTo>
                        <a:pt x="45" y="82"/>
                      </a:lnTo>
                      <a:lnTo>
                        <a:pt x="47" y="86"/>
                      </a:lnTo>
                      <a:lnTo>
                        <a:pt x="45" y="89"/>
                      </a:lnTo>
                      <a:lnTo>
                        <a:pt x="45" y="91"/>
                      </a:lnTo>
                      <a:lnTo>
                        <a:pt x="45" y="91"/>
                      </a:lnTo>
                      <a:lnTo>
                        <a:pt x="45" y="93"/>
                      </a:lnTo>
                      <a:lnTo>
                        <a:pt x="45" y="95"/>
                      </a:lnTo>
                      <a:lnTo>
                        <a:pt x="47" y="95"/>
                      </a:lnTo>
                      <a:lnTo>
                        <a:pt x="47" y="95"/>
                      </a:lnTo>
                      <a:lnTo>
                        <a:pt x="49" y="97"/>
                      </a:lnTo>
                      <a:lnTo>
                        <a:pt x="51" y="100"/>
                      </a:lnTo>
                      <a:lnTo>
                        <a:pt x="54" y="100"/>
                      </a:lnTo>
                      <a:lnTo>
                        <a:pt x="56" y="100"/>
                      </a:lnTo>
                      <a:lnTo>
                        <a:pt x="58" y="100"/>
                      </a:lnTo>
                      <a:lnTo>
                        <a:pt x="62" y="100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5"/>
                      </a:lnTo>
                      <a:lnTo>
                        <a:pt x="60" y="93"/>
                      </a:lnTo>
                      <a:lnTo>
                        <a:pt x="60" y="93"/>
                      </a:lnTo>
                      <a:lnTo>
                        <a:pt x="58" y="91"/>
                      </a:lnTo>
                      <a:lnTo>
                        <a:pt x="56" y="91"/>
                      </a:lnTo>
                      <a:lnTo>
                        <a:pt x="56" y="91"/>
                      </a:lnTo>
                      <a:lnTo>
                        <a:pt x="54" y="89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56" y="75"/>
                      </a:lnTo>
                      <a:lnTo>
                        <a:pt x="56" y="75"/>
                      </a:lnTo>
                      <a:lnTo>
                        <a:pt x="56" y="69"/>
                      </a:lnTo>
                      <a:lnTo>
                        <a:pt x="56" y="66"/>
                      </a:lnTo>
                      <a:lnTo>
                        <a:pt x="56" y="64"/>
                      </a:lnTo>
                      <a:lnTo>
                        <a:pt x="54" y="62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54" y="55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1" y="51"/>
                      </a:lnTo>
                      <a:lnTo>
                        <a:pt x="51" y="47"/>
                      </a:lnTo>
                      <a:lnTo>
                        <a:pt x="51" y="44"/>
                      </a:lnTo>
                      <a:lnTo>
                        <a:pt x="51" y="40"/>
                      </a:lnTo>
                      <a:lnTo>
                        <a:pt x="51" y="40"/>
                      </a:lnTo>
                      <a:lnTo>
                        <a:pt x="51" y="38"/>
                      </a:lnTo>
                      <a:lnTo>
                        <a:pt x="51" y="35"/>
                      </a:lnTo>
                      <a:lnTo>
                        <a:pt x="51" y="31"/>
                      </a:lnTo>
                      <a:lnTo>
                        <a:pt x="51" y="29"/>
                      </a:lnTo>
                      <a:lnTo>
                        <a:pt x="51" y="27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4" y="24"/>
                      </a:lnTo>
                      <a:lnTo>
                        <a:pt x="51" y="22"/>
                      </a:lnTo>
                      <a:lnTo>
                        <a:pt x="51" y="20"/>
                      </a:lnTo>
                      <a:lnTo>
                        <a:pt x="54" y="16"/>
                      </a:lnTo>
                      <a:lnTo>
                        <a:pt x="51" y="13"/>
                      </a:lnTo>
                      <a:lnTo>
                        <a:pt x="49" y="13"/>
                      </a:lnTo>
                      <a:lnTo>
                        <a:pt x="49" y="9"/>
                      </a:lnTo>
                      <a:lnTo>
                        <a:pt x="49" y="7"/>
                      </a:lnTo>
                      <a:lnTo>
                        <a:pt x="49" y="4"/>
                      </a:lnTo>
                      <a:lnTo>
                        <a:pt x="49" y="2"/>
                      </a:lnTo>
                      <a:lnTo>
                        <a:pt x="49" y="0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64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29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69348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5801" algn="l" defTabSz="456448" rtl="0" fontAlgn="base">
                    <a:spcBef>
                      <a:spcPct val="0"/>
                    </a:spcBef>
                    <a:spcAft>
                      <a:spcPct val="0"/>
                    </a:spcAft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2250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38701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195153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1598" algn="l" defTabSz="912901" rtl="0" eaLnBrk="1" latinLnBrk="0" hangingPunct="1">
                    <a:defRPr sz="1900"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:pPr defTabSz="98774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726" name="Picture 3" descr="Z:\07 Графика\11) Техника\СВ\РОСОМАХА.png"/>
          <p:cNvPicPr>
            <a:picLocks noChangeAspect="1" noChangeArrowheads="1"/>
          </p:cNvPicPr>
          <p:nvPr/>
        </p:nvPicPr>
        <p:blipFill>
          <a:blip r:embed="rId5" cstate="print">
            <a:lum brigh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817" y="4219253"/>
            <a:ext cx="311935" cy="1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олилиния 16"/>
          <p:cNvSpPr/>
          <p:nvPr/>
        </p:nvSpPr>
        <p:spPr>
          <a:xfrm>
            <a:off x="7650628" y="1526621"/>
            <a:ext cx="973974" cy="786109"/>
          </a:xfrm>
          <a:custGeom>
            <a:avLst/>
            <a:gdLst>
              <a:gd name="connsiteX0" fmla="*/ 0 w 971697"/>
              <a:gd name="connsiteY0" fmla="*/ 0 h 742950"/>
              <a:gd name="connsiteX1" fmla="*/ 333375 w 971697"/>
              <a:gd name="connsiteY1" fmla="*/ 19050 h 742950"/>
              <a:gd name="connsiteX2" fmla="*/ 542925 w 971697"/>
              <a:gd name="connsiteY2" fmla="*/ 200025 h 742950"/>
              <a:gd name="connsiteX3" fmla="*/ 723900 w 971697"/>
              <a:gd name="connsiteY3" fmla="*/ 352425 h 742950"/>
              <a:gd name="connsiteX4" fmla="*/ 971550 w 971697"/>
              <a:gd name="connsiteY4" fmla="*/ 476250 h 742950"/>
              <a:gd name="connsiteX5" fmla="*/ 762000 w 971697"/>
              <a:gd name="connsiteY5" fmla="*/ 581025 h 742950"/>
              <a:gd name="connsiteX6" fmla="*/ 876300 w 971697"/>
              <a:gd name="connsiteY6" fmla="*/ 742950 h 742950"/>
              <a:gd name="connsiteX0" fmla="*/ 0 w 971697"/>
              <a:gd name="connsiteY0" fmla="*/ 16970 h 759920"/>
              <a:gd name="connsiteX1" fmla="*/ 83344 w 971697"/>
              <a:gd name="connsiteY1" fmla="*/ 301 h 759920"/>
              <a:gd name="connsiteX2" fmla="*/ 333375 w 971697"/>
              <a:gd name="connsiteY2" fmla="*/ 36020 h 759920"/>
              <a:gd name="connsiteX3" fmla="*/ 542925 w 971697"/>
              <a:gd name="connsiteY3" fmla="*/ 216995 h 759920"/>
              <a:gd name="connsiteX4" fmla="*/ 723900 w 971697"/>
              <a:gd name="connsiteY4" fmla="*/ 369395 h 759920"/>
              <a:gd name="connsiteX5" fmla="*/ 971550 w 971697"/>
              <a:gd name="connsiteY5" fmla="*/ 493220 h 759920"/>
              <a:gd name="connsiteX6" fmla="*/ 762000 w 971697"/>
              <a:gd name="connsiteY6" fmla="*/ 597995 h 759920"/>
              <a:gd name="connsiteX7" fmla="*/ 876300 w 971697"/>
              <a:gd name="connsiteY7" fmla="*/ 759920 h 759920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345282 w 983604"/>
              <a:gd name="connsiteY2" fmla="*/ 36141 h 760041"/>
              <a:gd name="connsiteX3" fmla="*/ 554832 w 983604"/>
              <a:gd name="connsiteY3" fmla="*/ 217116 h 760041"/>
              <a:gd name="connsiteX4" fmla="*/ 735807 w 983604"/>
              <a:gd name="connsiteY4" fmla="*/ 369516 h 760041"/>
              <a:gd name="connsiteX5" fmla="*/ 983457 w 983604"/>
              <a:gd name="connsiteY5" fmla="*/ 493341 h 760041"/>
              <a:gd name="connsiteX6" fmla="*/ 773907 w 983604"/>
              <a:gd name="connsiteY6" fmla="*/ 598116 h 760041"/>
              <a:gd name="connsiteX7" fmla="*/ 888207 w 983604"/>
              <a:gd name="connsiteY7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345282 w 983604"/>
              <a:gd name="connsiteY3" fmla="*/ 36141 h 760041"/>
              <a:gd name="connsiteX4" fmla="*/ 554832 w 983604"/>
              <a:gd name="connsiteY4" fmla="*/ 217116 h 760041"/>
              <a:gd name="connsiteX5" fmla="*/ 735807 w 983604"/>
              <a:gd name="connsiteY5" fmla="*/ 369516 h 760041"/>
              <a:gd name="connsiteX6" fmla="*/ 983457 w 983604"/>
              <a:gd name="connsiteY6" fmla="*/ 493341 h 760041"/>
              <a:gd name="connsiteX7" fmla="*/ 773907 w 983604"/>
              <a:gd name="connsiteY7" fmla="*/ 598116 h 760041"/>
              <a:gd name="connsiteX8" fmla="*/ 888207 w 983604"/>
              <a:gd name="connsiteY8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345282 w 983604"/>
              <a:gd name="connsiteY4" fmla="*/ 36141 h 760041"/>
              <a:gd name="connsiteX5" fmla="*/ 554832 w 983604"/>
              <a:gd name="connsiteY5" fmla="*/ 217116 h 760041"/>
              <a:gd name="connsiteX6" fmla="*/ 735807 w 983604"/>
              <a:gd name="connsiteY6" fmla="*/ 369516 h 760041"/>
              <a:gd name="connsiteX7" fmla="*/ 983457 w 983604"/>
              <a:gd name="connsiteY7" fmla="*/ 493341 h 760041"/>
              <a:gd name="connsiteX8" fmla="*/ 773907 w 983604"/>
              <a:gd name="connsiteY8" fmla="*/ 598116 h 760041"/>
              <a:gd name="connsiteX9" fmla="*/ 888207 w 983604"/>
              <a:gd name="connsiteY9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345282 w 983604"/>
              <a:gd name="connsiteY5" fmla="*/ 36141 h 760041"/>
              <a:gd name="connsiteX6" fmla="*/ 554832 w 983604"/>
              <a:gd name="connsiteY6" fmla="*/ 217116 h 760041"/>
              <a:gd name="connsiteX7" fmla="*/ 735807 w 983604"/>
              <a:gd name="connsiteY7" fmla="*/ 369516 h 760041"/>
              <a:gd name="connsiteX8" fmla="*/ 983457 w 983604"/>
              <a:gd name="connsiteY8" fmla="*/ 493341 h 760041"/>
              <a:gd name="connsiteX9" fmla="*/ 773907 w 983604"/>
              <a:gd name="connsiteY9" fmla="*/ 598116 h 760041"/>
              <a:gd name="connsiteX10" fmla="*/ 888207 w 983604"/>
              <a:gd name="connsiteY10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45282 w 983604"/>
              <a:gd name="connsiteY6" fmla="*/ 36141 h 760041"/>
              <a:gd name="connsiteX7" fmla="*/ 554832 w 983604"/>
              <a:gd name="connsiteY7" fmla="*/ 217116 h 760041"/>
              <a:gd name="connsiteX8" fmla="*/ 735807 w 983604"/>
              <a:gd name="connsiteY8" fmla="*/ 369516 h 760041"/>
              <a:gd name="connsiteX9" fmla="*/ 983457 w 983604"/>
              <a:gd name="connsiteY9" fmla="*/ 493341 h 760041"/>
              <a:gd name="connsiteX10" fmla="*/ 773907 w 983604"/>
              <a:gd name="connsiteY10" fmla="*/ 598116 h 760041"/>
              <a:gd name="connsiteX11" fmla="*/ 888207 w 983604"/>
              <a:gd name="connsiteY11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07182 w 983604"/>
              <a:gd name="connsiteY6" fmla="*/ 55192 h 760041"/>
              <a:gd name="connsiteX7" fmla="*/ 345282 w 983604"/>
              <a:gd name="connsiteY7" fmla="*/ 36141 h 760041"/>
              <a:gd name="connsiteX8" fmla="*/ 554832 w 983604"/>
              <a:gd name="connsiteY8" fmla="*/ 217116 h 760041"/>
              <a:gd name="connsiteX9" fmla="*/ 735807 w 983604"/>
              <a:gd name="connsiteY9" fmla="*/ 369516 h 760041"/>
              <a:gd name="connsiteX10" fmla="*/ 983457 w 983604"/>
              <a:gd name="connsiteY10" fmla="*/ 493341 h 760041"/>
              <a:gd name="connsiteX11" fmla="*/ 773907 w 983604"/>
              <a:gd name="connsiteY11" fmla="*/ 598116 h 760041"/>
              <a:gd name="connsiteX12" fmla="*/ 888207 w 983604"/>
              <a:gd name="connsiteY12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07182 w 983604"/>
              <a:gd name="connsiteY6" fmla="*/ 55192 h 760041"/>
              <a:gd name="connsiteX7" fmla="*/ 369095 w 983604"/>
              <a:gd name="connsiteY7" fmla="*/ 38522 h 760041"/>
              <a:gd name="connsiteX8" fmla="*/ 554832 w 983604"/>
              <a:gd name="connsiteY8" fmla="*/ 217116 h 760041"/>
              <a:gd name="connsiteX9" fmla="*/ 735807 w 983604"/>
              <a:gd name="connsiteY9" fmla="*/ 369516 h 760041"/>
              <a:gd name="connsiteX10" fmla="*/ 983457 w 983604"/>
              <a:gd name="connsiteY10" fmla="*/ 493341 h 760041"/>
              <a:gd name="connsiteX11" fmla="*/ 773907 w 983604"/>
              <a:gd name="connsiteY11" fmla="*/ 598116 h 760041"/>
              <a:gd name="connsiteX12" fmla="*/ 888207 w 983604"/>
              <a:gd name="connsiteY12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07182 w 983604"/>
              <a:gd name="connsiteY6" fmla="*/ 55192 h 760041"/>
              <a:gd name="connsiteX7" fmla="*/ 369095 w 983604"/>
              <a:gd name="connsiteY7" fmla="*/ 38522 h 760041"/>
              <a:gd name="connsiteX8" fmla="*/ 416719 w 983604"/>
              <a:gd name="connsiteY8" fmla="*/ 40904 h 760041"/>
              <a:gd name="connsiteX9" fmla="*/ 554832 w 983604"/>
              <a:gd name="connsiteY9" fmla="*/ 217116 h 760041"/>
              <a:gd name="connsiteX10" fmla="*/ 735807 w 983604"/>
              <a:gd name="connsiteY10" fmla="*/ 369516 h 760041"/>
              <a:gd name="connsiteX11" fmla="*/ 983457 w 983604"/>
              <a:gd name="connsiteY11" fmla="*/ 493341 h 760041"/>
              <a:gd name="connsiteX12" fmla="*/ 773907 w 983604"/>
              <a:gd name="connsiteY12" fmla="*/ 598116 h 760041"/>
              <a:gd name="connsiteX13" fmla="*/ 888207 w 983604"/>
              <a:gd name="connsiteY13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07182 w 983604"/>
              <a:gd name="connsiteY6" fmla="*/ 55192 h 760041"/>
              <a:gd name="connsiteX7" fmla="*/ 369095 w 983604"/>
              <a:gd name="connsiteY7" fmla="*/ 38522 h 760041"/>
              <a:gd name="connsiteX8" fmla="*/ 416719 w 983604"/>
              <a:gd name="connsiteY8" fmla="*/ 40904 h 760041"/>
              <a:gd name="connsiteX9" fmla="*/ 504825 w 983604"/>
              <a:gd name="connsiteY9" fmla="*/ 71861 h 760041"/>
              <a:gd name="connsiteX10" fmla="*/ 554832 w 983604"/>
              <a:gd name="connsiteY10" fmla="*/ 217116 h 760041"/>
              <a:gd name="connsiteX11" fmla="*/ 735807 w 983604"/>
              <a:gd name="connsiteY11" fmla="*/ 369516 h 760041"/>
              <a:gd name="connsiteX12" fmla="*/ 983457 w 983604"/>
              <a:gd name="connsiteY12" fmla="*/ 493341 h 760041"/>
              <a:gd name="connsiteX13" fmla="*/ 773907 w 983604"/>
              <a:gd name="connsiteY13" fmla="*/ 598116 h 760041"/>
              <a:gd name="connsiteX14" fmla="*/ 888207 w 983604"/>
              <a:gd name="connsiteY14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07182 w 983604"/>
              <a:gd name="connsiteY6" fmla="*/ 55192 h 760041"/>
              <a:gd name="connsiteX7" fmla="*/ 369095 w 983604"/>
              <a:gd name="connsiteY7" fmla="*/ 38522 h 760041"/>
              <a:gd name="connsiteX8" fmla="*/ 416719 w 983604"/>
              <a:gd name="connsiteY8" fmla="*/ 40904 h 760041"/>
              <a:gd name="connsiteX9" fmla="*/ 504825 w 983604"/>
              <a:gd name="connsiteY9" fmla="*/ 71861 h 760041"/>
              <a:gd name="connsiteX10" fmla="*/ 545307 w 983604"/>
              <a:gd name="connsiteY10" fmla="*/ 83767 h 760041"/>
              <a:gd name="connsiteX11" fmla="*/ 554832 w 983604"/>
              <a:gd name="connsiteY11" fmla="*/ 217116 h 760041"/>
              <a:gd name="connsiteX12" fmla="*/ 735807 w 983604"/>
              <a:gd name="connsiteY12" fmla="*/ 369516 h 760041"/>
              <a:gd name="connsiteX13" fmla="*/ 983457 w 983604"/>
              <a:gd name="connsiteY13" fmla="*/ 493341 h 760041"/>
              <a:gd name="connsiteX14" fmla="*/ 773907 w 983604"/>
              <a:gd name="connsiteY14" fmla="*/ 598116 h 760041"/>
              <a:gd name="connsiteX15" fmla="*/ 888207 w 983604"/>
              <a:gd name="connsiteY15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07182 w 983604"/>
              <a:gd name="connsiteY6" fmla="*/ 55192 h 760041"/>
              <a:gd name="connsiteX7" fmla="*/ 369095 w 983604"/>
              <a:gd name="connsiteY7" fmla="*/ 38522 h 760041"/>
              <a:gd name="connsiteX8" fmla="*/ 416719 w 983604"/>
              <a:gd name="connsiteY8" fmla="*/ 40904 h 760041"/>
              <a:gd name="connsiteX9" fmla="*/ 504825 w 983604"/>
              <a:gd name="connsiteY9" fmla="*/ 71861 h 760041"/>
              <a:gd name="connsiteX10" fmla="*/ 545307 w 983604"/>
              <a:gd name="connsiteY10" fmla="*/ 83767 h 760041"/>
              <a:gd name="connsiteX11" fmla="*/ 535782 w 983604"/>
              <a:gd name="connsiteY11" fmla="*/ 136154 h 760041"/>
              <a:gd name="connsiteX12" fmla="*/ 554832 w 983604"/>
              <a:gd name="connsiteY12" fmla="*/ 217116 h 760041"/>
              <a:gd name="connsiteX13" fmla="*/ 735807 w 983604"/>
              <a:gd name="connsiteY13" fmla="*/ 369516 h 760041"/>
              <a:gd name="connsiteX14" fmla="*/ 983457 w 983604"/>
              <a:gd name="connsiteY14" fmla="*/ 493341 h 760041"/>
              <a:gd name="connsiteX15" fmla="*/ 773907 w 983604"/>
              <a:gd name="connsiteY15" fmla="*/ 598116 h 760041"/>
              <a:gd name="connsiteX16" fmla="*/ 888207 w 983604"/>
              <a:gd name="connsiteY16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07182 w 983604"/>
              <a:gd name="connsiteY6" fmla="*/ 55192 h 760041"/>
              <a:gd name="connsiteX7" fmla="*/ 369095 w 983604"/>
              <a:gd name="connsiteY7" fmla="*/ 38522 h 760041"/>
              <a:gd name="connsiteX8" fmla="*/ 416719 w 983604"/>
              <a:gd name="connsiteY8" fmla="*/ 40904 h 760041"/>
              <a:gd name="connsiteX9" fmla="*/ 504825 w 983604"/>
              <a:gd name="connsiteY9" fmla="*/ 71861 h 760041"/>
              <a:gd name="connsiteX10" fmla="*/ 545307 w 983604"/>
              <a:gd name="connsiteY10" fmla="*/ 83767 h 760041"/>
              <a:gd name="connsiteX11" fmla="*/ 535782 w 983604"/>
              <a:gd name="connsiteY11" fmla="*/ 136154 h 760041"/>
              <a:gd name="connsiteX12" fmla="*/ 583407 w 983604"/>
              <a:gd name="connsiteY12" fmla="*/ 179017 h 760041"/>
              <a:gd name="connsiteX13" fmla="*/ 554832 w 983604"/>
              <a:gd name="connsiteY13" fmla="*/ 217116 h 760041"/>
              <a:gd name="connsiteX14" fmla="*/ 735807 w 983604"/>
              <a:gd name="connsiteY14" fmla="*/ 369516 h 760041"/>
              <a:gd name="connsiteX15" fmla="*/ 983457 w 983604"/>
              <a:gd name="connsiteY15" fmla="*/ 493341 h 760041"/>
              <a:gd name="connsiteX16" fmla="*/ 773907 w 983604"/>
              <a:gd name="connsiteY16" fmla="*/ 598116 h 760041"/>
              <a:gd name="connsiteX17" fmla="*/ 888207 w 983604"/>
              <a:gd name="connsiteY17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07182 w 983604"/>
              <a:gd name="connsiteY6" fmla="*/ 55192 h 760041"/>
              <a:gd name="connsiteX7" fmla="*/ 369095 w 983604"/>
              <a:gd name="connsiteY7" fmla="*/ 38522 h 760041"/>
              <a:gd name="connsiteX8" fmla="*/ 416719 w 983604"/>
              <a:gd name="connsiteY8" fmla="*/ 40904 h 760041"/>
              <a:gd name="connsiteX9" fmla="*/ 504825 w 983604"/>
              <a:gd name="connsiteY9" fmla="*/ 71861 h 760041"/>
              <a:gd name="connsiteX10" fmla="*/ 545307 w 983604"/>
              <a:gd name="connsiteY10" fmla="*/ 83767 h 760041"/>
              <a:gd name="connsiteX11" fmla="*/ 535782 w 983604"/>
              <a:gd name="connsiteY11" fmla="*/ 136154 h 760041"/>
              <a:gd name="connsiteX12" fmla="*/ 583407 w 983604"/>
              <a:gd name="connsiteY12" fmla="*/ 179017 h 760041"/>
              <a:gd name="connsiteX13" fmla="*/ 554832 w 983604"/>
              <a:gd name="connsiteY13" fmla="*/ 217116 h 760041"/>
              <a:gd name="connsiteX14" fmla="*/ 628650 w 983604"/>
              <a:gd name="connsiteY14" fmla="*/ 267123 h 760041"/>
              <a:gd name="connsiteX15" fmla="*/ 735807 w 983604"/>
              <a:gd name="connsiteY15" fmla="*/ 369516 h 760041"/>
              <a:gd name="connsiteX16" fmla="*/ 983457 w 983604"/>
              <a:gd name="connsiteY16" fmla="*/ 493341 h 760041"/>
              <a:gd name="connsiteX17" fmla="*/ 773907 w 983604"/>
              <a:gd name="connsiteY17" fmla="*/ 598116 h 760041"/>
              <a:gd name="connsiteX18" fmla="*/ 888207 w 983604"/>
              <a:gd name="connsiteY18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07182 w 983604"/>
              <a:gd name="connsiteY6" fmla="*/ 55192 h 760041"/>
              <a:gd name="connsiteX7" fmla="*/ 369095 w 983604"/>
              <a:gd name="connsiteY7" fmla="*/ 38522 h 760041"/>
              <a:gd name="connsiteX8" fmla="*/ 416719 w 983604"/>
              <a:gd name="connsiteY8" fmla="*/ 40904 h 760041"/>
              <a:gd name="connsiteX9" fmla="*/ 504825 w 983604"/>
              <a:gd name="connsiteY9" fmla="*/ 71861 h 760041"/>
              <a:gd name="connsiteX10" fmla="*/ 545307 w 983604"/>
              <a:gd name="connsiteY10" fmla="*/ 83767 h 760041"/>
              <a:gd name="connsiteX11" fmla="*/ 535782 w 983604"/>
              <a:gd name="connsiteY11" fmla="*/ 136154 h 760041"/>
              <a:gd name="connsiteX12" fmla="*/ 583407 w 983604"/>
              <a:gd name="connsiteY12" fmla="*/ 179017 h 760041"/>
              <a:gd name="connsiteX13" fmla="*/ 547688 w 983604"/>
              <a:gd name="connsiteY13" fmla="*/ 233785 h 760041"/>
              <a:gd name="connsiteX14" fmla="*/ 628650 w 983604"/>
              <a:gd name="connsiteY14" fmla="*/ 267123 h 760041"/>
              <a:gd name="connsiteX15" fmla="*/ 735807 w 983604"/>
              <a:gd name="connsiteY15" fmla="*/ 369516 h 760041"/>
              <a:gd name="connsiteX16" fmla="*/ 983457 w 983604"/>
              <a:gd name="connsiteY16" fmla="*/ 493341 h 760041"/>
              <a:gd name="connsiteX17" fmla="*/ 773907 w 983604"/>
              <a:gd name="connsiteY17" fmla="*/ 598116 h 760041"/>
              <a:gd name="connsiteX18" fmla="*/ 888207 w 983604"/>
              <a:gd name="connsiteY18" fmla="*/ 760041 h 760041"/>
              <a:gd name="connsiteX0" fmla="*/ 0 w 983604"/>
              <a:gd name="connsiteY0" fmla="*/ 9948 h 760041"/>
              <a:gd name="connsiteX1" fmla="*/ 95251 w 983604"/>
              <a:gd name="connsiteY1" fmla="*/ 422 h 760041"/>
              <a:gd name="connsiteX2" fmla="*/ 138113 w 983604"/>
              <a:gd name="connsiteY2" fmla="*/ 26617 h 760041"/>
              <a:gd name="connsiteX3" fmla="*/ 185738 w 983604"/>
              <a:gd name="connsiteY3" fmla="*/ 14711 h 760041"/>
              <a:gd name="connsiteX4" fmla="*/ 259557 w 983604"/>
              <a:gd name="connsiteY4" fmla="*/ 24236 h 760041"/>
              <a:gd name="connsiteX5" fmla="*/ 259557 w 983604"/>
              <a:gd name="connsiteY5" fmla="*/ 64717 h 760041"/>
              <a:gd name="connsiteX6" fmla="*/ 307182 w 983604"/>
              <a:gd name="connsiteY6" fmla="*/ 55192 h 760041"/>
              <a:gd name="connsiteX7" fmla="*/ 369095 w 983604"/>
              <a:gd name="connsiteY7" fmla="*/ 38522 h 760041"/>
              <a:gd name="connsiteX8" fmla="*/ 416719 w 983604"/>
              <a:gd name="connsiteY8" fmla="*/ 40904 h 760041"/>
              <a:gd name="connsiteX9" fmla="*/ 504825 w 983604"/>
              <a:gd name="connsiteY9" fmla="*/ 71861 h 760041"/>
              <a:gd name="connsiteX10" fmla="*/ 545307 w 983604"/>
              <a:gd name="connsiteY10" fmla="*/ 83767 h 760041"/>
              <a:gd name="connsiteX11" fmla="*/ 535782 w 983604"/>
              <a:gd name="connsiteY11" fmla="*/ 136154 h 760041"/>
              <a:gd name="connsiteX12" fmla="*/ 583407 w 983604"/>
              <a:gd name="connsiteY12" fmla="*/ 179017 h 760041"/>
              <a:gd name="connsiteX13" fmla="*/ 547688 w 983604"/>
              <a:gd name="connsiteY13" fmla="*/ 233785 h 760041"/>
              <a:gd name="connsiteX14" fmla="*/ 628650 w 983604"/>
              <a:gd name="connsiteY14" fmla="*/ 267123 h 760041"/>
              <a:gd name="connsiteX15" fmla="*/ 640557 w 983604"/>
              <a:gd name="connsiteY15" fmla="*/ 302842 h 760041"/>
              <a:gd name="connsiteX16" fmla="*/ 735807 w 983604"/>
              <a:gd name="connsiteY16" fmla="*/ 369516 h 760041"/>
              <a:gd name="connsiteX17" fmla="*/ 983457 w 983604"/>
              <a:gd name="connsiteY17" fmla="*/ 493341 h 760041"/>
              <a:gd name="connsiteX18" fmla="*/ 773907 w 983604"/>
              <a:gd name="connsiteY18" fmla="*/ 598116 h 760041"/>
              <a:gd name="connsiteX19" fmla="*/ 888207 w 983604"/>
              <a:gd name="connsiteY19" fmla="*/ 760041 h 760041"/>
              <a:gd name="connsiteX0" fmla="*/ 0 w 984235"/>
              <a:gd name="connsiteY0" fmla="*/ 9948 h 760041"/>
              <a:gd name="connsiteX1" fmla="*/ 95251 w 984235"/>
              <a:gd name="connsiteY1" fmla="*/ 422 h 760041"/>
              <a:gd name="connsiteX2" fmla="*/ 138113 w 984235"/>
              <a:gd name="connsiteY2" fmla="*/ 26617 h 760041"/>
              <a:gd name="connsiteX3" fmla="*/ 185738 w 984235"/>
              <a:gd name="connsiteY3" fmla="*/ 14711 h 760041"/>
              <a:gd name="connsiteX4" fmla="*/ 259557 w 984235"/>
              <a:gd name="connsiteY4" fmla="*/ 24236 h 760041"/>
              <a:gd name="connsiteX5" fmla="*/ 259557 w 984235"/>
              <a:gd name="connsiteY5" fmla="*/ 64717 h 760041"/>
              <a:gd name="connsiteX6" fmla="*/ 307182 w 984235"/>
              <a:gd name="connsiteY6" fmla="*/ 55192 h 760041"/>
              <a:gd name="connsiteX7" fmla="*/ 369095 w 984235"/>
              <a:gd name="connsiteY7" fmla="*/ 38522 h 760041"/>
              <a:gd name="connsiteX8" fmla="*/ 416719 w 984235"/>
              <a:gd name="connsiteY8" fmla="*/ 40904 h 760041"/>
              <a:gd name="connsiteX9" fmla="*/ 504825 w 984235"/>
              <a:gd name="connsiteY9" fmla="*/ 71861 h 760041"/>
              <a:gd name="connsiteX10" fmla="*/ 545307 w 984235"/>
              <a:gd name="connsiteY10" fmla="*/ 83767 h 760041"/>
              <a:gd name="connsiteX11" fmla="*/ 535782 w 984235"/>
              <a:gd name="connsiteY11" fmla="*/ 136154 h 760041"/>
              <a:gd name="connsiteX12" fmla="*/ 583407 w 984235"/>
              <a:gd name="connsiteY12" fmla="*/ 179017 h 760041"/>
              <a:gd name="connsiteX13" fmla="*/ 547688 w 984235"/>
              <a:gd name="connsiteY13" fmla="*/ 233785 h 760041"/>
              <a:gd name="connsiteX14" fmla="*/ 628650 w 984235"/>
              <a:gd name="connsiteY14" fmla="*/ 267123 h 760041"/>
              <a:gd name="connsiteX15" fmla="*/ 640557 w 984235"/>
              <a:gd name="connsiteY15" fmla="*/ 302842 h 760041"/>
              <a:gd name="connsiteX16" fmla="*/ 683420 w 984235"/>
              <a:gd name="connsiteY16" fmla="*/ 352847 h 760041"/>
              <a:gd name="connsiteX17" fmla="*/ 983457 w 984235"/>
              <a:gd name="connsiteY17" fmla="*/ 493341 h 760041"/>
              <a:gd name="connsiteX18" fmla="*/ 773907 w 984235"/>
              <a:gd name="connsiteY18" fmla="*/ 598116 h 760041"/>
              <a:gd name="connsiteX19" fmla="*/ 888207 w 984235"/>
              <a:gd name="connsiteY19" fmla="*/ 760041 h 760041"/>
              <a:gd name="connsiteX0" fmla="*/ 0 w 983469"/>
              <a:gd name="connsiteY0" fmla="*/ 9948 h 760041"/>
              <a:gd name="connsiteX1" fmla="*/ 95251 w 983469"/>
              <a:gd name="connsiteY1" fmla="*/ 422 h 760041"/>
              <a:gd name="connsiteX2" fmla="*/ 138113 w 983469"/>
              <a:gd name="connsiteY2" fmla="*/ 26617 h 760041"/>
              <a:gd name="connsiteX3" fmla="*/ 185738 w 983469"/>
              <a:gd name="connsiteY3" fmla="*/ 14711 h 760041"/>
              <a:gd name="connsiteX4" fmla="*/ 259557 w 983469"/>
              <a:gd name="connsiteY4" fmla="*/ 24236 h 760041"/>
              <a:gd name="connsiteX5" fmla="*/ 259557 w 983469"/>
              <a:gd name="connsiteY5" fmla="*/ 64717 h 760041"/>
              <a:gd name="connsiteX6" fmla="*/ 307182 w 983469"/>
              <a:gd name="connsiteY6" fmla="*/ 55192 h 760041"/>
              <a:gd name="connsiteX7" fmla="*/ 369095 w 983469"/>
              <a:gd name="connsiteY7" fmla="*/ 38522 h 760041"/>
              <a:gd name="connsiteX8" fmla="*/ 416719 w 983469"/>
              <a:gd name="connsiteY8" fmla="*/ 40904 h 760041"/>
              <a:gd name="connsiteX9" fmla="*/ 504825 w 983469"/>
              <a:gd name="connsiteY9" fmla="*/ 71861 h 760041"/>
              <a:gd name="connsiteX10" fmla="*/ 545307 w 983469"/>
              <a:gd name="connsiteY10" fmla="*/ 83767 h 760041"/>
              <a:gd name="connsiteX11" fmla="*/ 535782 w 983469"/>
              <a:gd name="connsiteY11" fmla="*/ 136154 h 760041"/>
              <a:gd name="connsiteX12" fmla="*/ 583407 w 983469"/>
              <a:gd name="connsiteY12" fmla="*/ 179017 h 760041"/>
              <a:gd name="connsiteX13" fmla="*/ 547688 w 983469"/>
              <a:gd name="connsiteY13" fmla="*/ 233785 h 760041"/>
              <a:gd name="connsiteX14" fmla="*/ 628650 w 983469"/>
              <a:gd name="connsiteY14" fmla="*/ 267123 h 760041"/>
              <a:gd name="connsiteX15" fmla="*/ 640557 w 983469"/>
              <a:gd name="connsiteY15" fmla="*/ 302842 h 760041"/>
              <a:gd name="connsiteX16" fmla="*/ 683420 w 983469"/>
              <a:gd name="connsiteY16" fmla="*/ 352847 h 760041"/>
              <a:gd name="connsiteX17" fmla="*/ 783432 w 983469"/>
              <a:gd name="connsiteY17" fmla="*/ 376661 h 760041"/>
              <a:gd name="connsiteX18" fmla="*/ 983457 w 983469"/>
              <a:gd name="connsiteY18" fmla="*/ 493341 h 760041"/>
              <a:gd name="connsiteX19" fmla="*/ 773907 w 983469"/>
              <a:gd name="connsiteY19" fmla="*/ 598116 h 760041"/>
              <a:gd name="connsiteX20" fmla="*/ 888207 w 983469"/>
              <a:gd name="connsiteY20" fmla="*/ 760041 h 760041"/>
              <a:gd name="connsiteX0" fmla="*/ 0 w 983492"/>
              <a:gd name="connsiteY0" fmla="*/ 9948 h 760041"/>
              <a:gd name="connsiteX1" fmla="*/ 95251 w 983492"/>
              <a:gd name="connsiteY1" fmla="*/ 422 h 760041"/>
              <a:gd name="connsiteX2" fmla="*/ 138113 w 983492"/>
              <a:gd name="connsiteY2" fmla="*/ 26617 h 760041"/>
              <a:gd name="connsiteX3" fmla="*/ 185738 w 983492"/>
              <a:gd name="connsiteY3" fmla="*/ 14711 h 760041"/>
              <a:gd name="connsiteX4" fmla="*/ 259557 w 983492"/>
              <a:gd name="connsiteY4" fmla="*/ 24236 h 760041"/>
              <a:gd name="connsiteX5" fmla="*/ 259557 w 983492"/>
              <a:gd name="connsiteY5" fmla="*/ 64717 h 760041"/>
              <a:gd name="connsiteX6" fmla="*/ 307182 w 983492"/>
              <a:gd name="connsiteY6" fmla="*/ 55192 h 760041"/>
              <a:gd name="connsiteX7" fmla="*/ 369095 w 983492"/>
              <a:gd name="connsiteY7" fmla="*/ 38522 h 760041"/>
              <a:gd name="connsiteX8" fmla="*/ 416719 w 983492"/>
              <a:gd name="connsiteY8" fmla="*/ 40904 h 760041"/>
              <a:gd name="connsiteX9" fmla="*/ 504825 w 983492"/>
              <a:gd name="connsiteY9" fmla="*/ 71861 h 760041"/>
              <a:gd name="connsiteX10" fmla="*/ 545307 w 983492"/>
              <a:gd name="connsiteY10" fmla="*/ 83767 h 760041"/>
              <a:gd name="connsiteX11" fmla="*/ 535782 w 983492"/>
              <a:gd name="connsiteY11" fmla="*/ 136154 h 760041"/>
              <a:gd name="connsiteX12" fmla="*/ 583407 w 983492"/>
              <a:gd name="connsiteY12" fmla="*/ 179017 h 760041"/>
              <a:gd name="connsiteX13" fmla="*/ 547688 w 983492"/>
              <a:gd name="connsiteY13" fmla="*/ 233785 h 760041"/>
              <a:gd name="connsiteX14" fmla="*/ 628650 w 983492"/>
              <a:gd name="connsiteY14" fmla="*/ 267123 h 760041"/>
              <a:gd name="connsiteX15" fmla="*/ 640557 w 983492"/>
              <a:gd name="connsiteY15" fmla="*/ 302842 h 760041"/>
              <a:gd name="connsiteX16" fmla="*/ 683420 w 983492"/>
              <a:gd name="connsiteY16" fmla="*/ 352847 h 760041"/>
              <a:gd name="connsiteX17" fmla="*/ 783432 w 983492"/>
              <a:gd name="connsiteY17" fmla="*/ 376661 h 760041"/>
              <a:gd name="connsiteX18" fmla="*/ 790575 w 983492"/>
              <a:gd name="connsiteY18" fmla="*/ 436192 h 760041"/>
              <a:gd name="connsiteX19" fmla="*/ 983457 w 983492"/>
              <a:gd name="connsiteY19" fmla="*/ 493341 h 760041"/>
              <a:gd name="connsiteX20" fmla="*/ 773907 w 983492"/>
              <a:gd name="connsiteY20" fmla="*/ 598116 h 760041"/>
              <a:gd name="connsiteX21" fmla="*/ 888207 w 983492"/>
              <a:gd name="connsiteY21" fmla="*/ 760041 h 760041"/>
              <a:gd name="connsiteX0" fmla="*/ 0 w 984968"/>
              <a:gd name="connsiteY0" fmla="*/ 9948 h 760041"/>
              <a:gd name="connsiteX1" fmla="*/ 95251 w 984968"/>
              <a:gd name="connsiteY1" fmla="*/ 422 h 760041"/>
              <a:gd name="connsiteX2" fmla="*/ 138113 w 984968"/>
              <a:gd name="connsiteY2" fmla="*/ 26617 h 760041"/>
              <a:gd name="connsiteX3" fmla="*/ 185738 w 984968"/>
              <a:gd name="connsiteY3" fmla="*/ 14711 h 760041"/>
              <a:gd name="connsiteX4" fmla="*/ 259557 w 984968"/>
              <a:gd name="connsiteY4" fmla="*/ 24236 h 760041"/>
              <a:gd name="connsiteX5" fmla="*/ 259557 w 984968"/>
              <a:gd name="connsiteY5" fmla="*/ 64717 h 760041"/>
              <a:gd name="connsiteX6" fmla="*/ 307182 w 984968"/>
              <a:gd name="connsiteY6" fmla="*/ 55192 h 760041"/>
              <a:gd name="connsiteX7" fmla="*/ 369095 w 984968"/>
              <a:gd name="connsiteY7" fmla="*/ 38522 h 760041"/>
              <a:gd name="connsiteX8" fmla="*/ 416719 w 984968"/>
              <a:gd name="connsiteY8" fmla="*/ 40904 h 760041"/>
              <a:gd name="connsiteX9" fmla="*/ 504825 w 984968"/>
              <a:gd name="connsiteY9" fmla="*/ 71861 h 760041"/>
              <a:gd name="connsiteX10" fmla="*/ 545307 w 984968"/>
              <a:gd name="connsiteY10" fmla="*/ 83767 h 760041"/>
              <a:gd name="connsiteX11" fmla="*/ 535782 w 984968"/>
              <a:gd name="connsiteY11" fmla="*/ 136154 h 760041"/>
              <a:gd name="connsiteX12" fmla="*/ 583407 w 984968"/>
              <a:gd name="connsiteY12" fmla="*/ 179017 h 760041"/>
              <a:gd name="connsiteX13" fmla="*/ 547688 w 984968"/>
              <a:gd name="connsiteY13" fmla="*/ 233785 h 760041"/>
              <a:gd name="connsiteX14" fmla="*/ 628650 w 984968"/>
              <a:gd name="connsiteY14" fmla="*/ 267123 h 760041"/>
              <a:gd name="connsiteX15" fmla="*/ 640557 w 984968"/>
              <a:gd name="connsiteY15" fmla="*/ 302842 h 760041"/>
              <a:gd name="connsiteX16" fmla="*/ 683420 w 984968"/>
              <a:gd name="connsiteY16" fmla="*/ 352847 h 760041"/>
              <a:gd name="connsiteX17" fmla="*/ 783432 w 984968"/>
              <a:gd name="connsiteY17" fmla="*/ 376661 h 760041"/>
              <a:gd name="connsiteX18" fmla="*/ 790575 w 984968"/>
              <a:gd name="connsiteY18" fmla="*/ 436192 h 760041"/>
              <a:gd name="connsiteX19" fmla="*/ 864393 w 984968"/>
              <a:gd name="connsiteY19" fmla="*/ 429048 h 760041"/>
              <a:gd name="connsiteX20" fmla="*/ 983457 w 984968"/>
              <a:gd name="connsiteY20" fmla="*/ 493341 h 760041"/>
              <a:gd name="connsiteX21" fmla="*/ 773907 w 984968"/>
              <a:gd name="connsiteY21" fmla="*/ 598116 h 760041"/>
              <a:gd name="connsiteX22" fmla="*/ 888207 w 984968"/>
              <a:gd name="connsiteY22" fmla="*/ 760041 h 760041"/>
              <a:gd name="connsiteX0" fmla="*/ 0 w 975581"/>
              <a:gd name="connsiteY0" fmla="*/ 9948 h 760041"/>
              <a:gd name="connsiteX1" fmla="*/ 95251 w 975581"/>
              <a:gd name="connsiteY1" fmla="*/ 422 h 760041"/>
              <a:gd name="connsiteX2" fmla="*/ 138113 w 975581"/>
              <a:gd name="connsiteY2" fmla="*/ 26617 h 760041"/>
              <a:gd name="connsiteX3" fmla="*/ 185738 w 975581"/>
              <a:gd name="connsiteY3" fmla="*/ 14711 h 760041"/>
              <a:gd name="connsiteX4" fmla="*/ 259557 w 975581"/>
              <a:gd name="connsiteY4" fmla="*/ 24236 h 760041"/>
              <a:gd name="connsiteX5" fmla="*/ 259557 w 975581"/>
              <a:gd name="connsiteY5" fmla="*/ 64717 h 760041"/>
              <a:gd name="connsiteX6" fmla="*/ 307182 w 975581"/>
              <a:gd name="connsiteY6" fmla="*/ 55192 h 760041"/>
              <a:gd name="connsiteX7" fmla="*/ 369095 w 975581"/>
              <a:gd name="connsiteY7" fmla="*/ 38522 h 760041"/>
              <a:gd name="connsiteX8" fmla="*/ 416719 w 975581"/>
              <a:gd name="connsiteY8" fmla="*/ 40904 h 760041"/>
              <a:gd name="connsiteX9" fmla="*/ 504825 w 975581"/>
              <a:gd name="connsiteY9" fmla="*/ 71861 h 760041"/>
              <a:gd name="connsiteX10" fmla="*/ 545307 w 975581"/>
              <a:gd name="connsiteY10" fmla="*/ 83767 h 760041"/>
              <a:gd name="connsiteX11" fmla="*/ 535782 w 975581"/>
              <a:gd name="connsiteY11" fmla="*/ 136154 h 760041"/>
              <a:gd name="connsiteX12" fmla="*/ 583407 w 975581"/>
              <a:gd name="connsiteY12" fmla="*/ 179017 h 760041"/>
              <a:gd name="connsiteX13" fmla="*/ 547688 w 975581"/>
              <a:gd name="connsiteY13" fmla="*/ 233785 h 760041"/>
              <a:gd name="connsiteX14" fmla="*/ 628650 w 975581"/>
              <a:gd name="connsiteY14" fmla="*/ 267123 h 760041"/>
              <a:gd name="connsiteX15" fmla="*/ 640557 w 975581"/>
              <a:gd name="connsiteY15" fmla="*/ 302842 h 760041"/>
              <a:gd name="connsiteX16" fmla="*/ 683420 w 975581"/>
              <a:gd name="connsiteY16" fmla="*/ 352847 h 760041"/>
              <a:gd name="connsiteX17" fmla="*/ 783432 w 975581"/>
              <a:gd name="connsiteY17" fmla="*/ 376661 h 760041"/>
              <a:gd name="connsiteX18" fmla="*/ 790575 w 975581"/>
              <a:gd name="connsiteY18" fmla="*/ 436192 h 760041"/>
              <a:gd name="connsiteX19" fmla="*/ 864393 w 975581"/>
              <a:gd name="connsiteY19" fmla="*/ 429048 h 760041"/>
              <a:gd name="connsiteX20" fmla="*/ 973932 w 975581"/>
              <a:gd name="connsiteY20" fmla="*/ 507629 h 760041"/>
              <a:gd name="connsiteX21" fmla="*/ 773907 w 975581"/>
              <a:gd name="connsiteY21" fmla="*/ 598116 h 760041"/>
              <a:gd name="connsiteX22" fmla="*/ 888207 w 975581"/>
              <a:gd name="connsiteY22" fmla="*/ 760041 h 760041"/>
              <a:gd name="connsiteX0" fmla="*/ 0 w 974130"/>
              <a:gd name="connsiteY0" fmla="*/ 9948 h 760041"/>
              <a:gd name="connsiteX1" fmla="*/ 95251 w 974130"/>
              <a:gd name="connsiteY1" fmla="*/ 422 h 760041"/>
              <a:gd name="connsiteX2" fmla="*/ 138113 w 974130"/>
              <a:gd name="connsiteY2" fmla="*/ 26617 h 760041"/>
              <a:gd name="connsiteX3" fmla="*/ 185738 w 974130"/>
              <a:gd name="connsiteY3" fmla="*/ 14711 h 760041"/>
              <a:gd name="connsiteX4" fmla="*/ 259557 w 974130"/>
              <a:gd name="connsiteY4" fmla="*/ 24236 h 760041"/>
              <a:gd name="connsiteX5" fmla="*/ 259557 w 974130"/>
              <a:gd name="connsiteY5" fmla="*/ 64717 h 760041"/>
              <a:gd name="connsiteX6" fmla="*/ 307182 w 974130"/>
              <a:gd name="connsiteY6" fmla="*/ 55192 h 760041"/>
              <a:gd name="connsiteX7" fmla="*/ 369095 w 974130"/>
              <a:gd name="connsiteY7" fmla="*/ 38522 h 760041"/>
              <a:gd name="connsiteX8" fmla="*/ 416719 w 974130"/>
              <a:gd name="connsiteY8" fmla="*/ 40904 h 760041"/>
              <a:gd name="connsiteX9" fmla="*/ 504825 w 974130"/>
              <a:gd name="connsiteY9" fmla="*/ 71861 h 760041"/>
              <a:gd name="connsiteX10" fmla="*/ 545307 w 974130"/>
              <a:gd name="connsiteY10" fmla="*/ 83767 h 760041"/>
              <a:gd name="connsiteX11" fmla="*/ 535782 w 974130"/>
              <a:gd name="connsiteY11" fmla="*/ 136154 h 760041"/>
              <a:gd name="connsiteX12" fmla="*/ 583407 w 974130"/>
              <a:gd name="connsiteY12" fmla="*/ 179017 h 760041"/>
              <a:gd name="connsiteX13" fmla="*/ 547688 w 974130"/>
              <a:gd name="connsiteY13" fmla="*/ 233785 h 760041"/>
              <a:gd name="connsiteX14" fmla="*/ 628650 w 974130"/>
              <a:gd name="connsiteY14" fmla="*/ 267123 h 760041"/>
              <a:gd name="connsiteX15" fmla="*/ 640557 w 974130"/>
              <a:gd name="connsiteY15" fmla="*/ 302842 h 760041"/>
              <a:gd name="connsiteX16" fmla="*/ 683420 w 974130"/>
              <a:gd name="connsiteY16" fmla="*/ 352847 h 760041"/>
              <a:gd name="connsiteX17" fmla="*/ 783432 w 974130"/>
              <a:gd name="connsiteY17" fmla="*/ 376661 h 760041"/>
              <a:gd name="connsiteX18" fmla="*/ 790575 w 974130"/>
              <a:gd name="connsiteY18" fmla="*/ 436192 h 760041"/>
              <a:gd name="connsiteX19" fmla="*/ 864393 w 974130"/>
              <a:gd name="connsiteY19" fmla="*/ 429048 h 760041"/>
              <a:gd name="connsiteX20" fmla="*/ 973932 w 974130"/>
              <a:gd name="connsiteY20" fmla="*/ 507629 h 760041"/>
              <a:gd name="connsiteX21" fmla="*/ 888207 w 974130"/>
              <a:gd name="connsiteY21" fmla="*/ 569542 h 760041"/>
              <a:gd name="connsiteX22" fmla="*/ 773907 w 974130"/>
              <a:gd name="connsiteY22" fmla="*/ 598116 h 760041"/>
              <a:gd name="connsiteX23" fmla="*/ 888207 w 974130"/>
              <a:gd name="connsiteY23" fmla="*/ 760041 h 760041"/>
              <a:gd name="connsiteX0" fmla="*/ 0 w 974130"/>
              <a:gd name="connsiteY0" fmla="*/ 9948 h 760041"/>
              <a:gd name="connsiteX1" fmla="*/ 95251 w 974130"/>
              <a:gd name="connsiteY1" fmla="*/ 422 h 760041"/>
              <a:gd name="connsiteX2" fmla="*/ 138113 w 974130"/>
              <a:gd name="connsiteY2" fmla="*/ 26617 h 760041"/>
              <a:gd name="connsiteX3" fmla="*/ 185738 w 974130"/>
              <a:gd name="connsiteY3" fmla="*/ 14711 h 760041"/>
              <a:gd name="connsiteX4" fmla="*/ 259557 w 974130"/>
              <a:gd name="connsiteY4" fmla="*/ 24236 h 760041"/>
              <a:gd name="connsiteX5" fmla="*/ 259557 w 974130"/>
              <a:gd name="connsiteY5" fmla="*/ 64717 h 760041"/>
              <a:gd name="connsiteX6" fmla="*/ 307182 w 974130"/>
              <a:gd name="connsiteY6" fmla="*/ 55192 h 760041"/>
              <a:gd name="connsiteX7" fmla="*/ 369095 w 974130"/>
              <a:gd name="connsiteY7" fmla="*/ 38522 h 760041"/>
              <a:gd name="connsiteX8" fmla="*/ 416719 w 974130"/>
              <a:gd name="connsiteY8" fmla="*/ 40904 h 760041"/>
              <a:gd name="connsiteX9" fmla="*/ 504825 w 974130"/>
              <a:gd name="connsiteY9" fmla="*/ 71861 h 760041"/>
              <a:gd name="connsiteX10" fmla="*/ 545307 w 974130"/>
              <a:gd name="connsiteY10" fmla="*/ 83767 h 760041"/>
              <a:gd name="connsiteX11" fmla="*/ 535782 w 974130"/>
              <a:gd name="connsiteY11" fmla="*/ 136154 h 760041"/>
              <a:gd name="connsiteX12" fmla="*/ 583407 w 974130"/>
              <a:gd name="connsiteY12" fmla="*/ 179017 h 760041"/>
              <a:gd name="connsiteX13" fmla="*/ 547688 w 974130"/>
              <a:gd name="connsiteY13" fmla="*/ 233785 h 760041"/>
              <a:gd name="connsiteX14" fmla="*/ 628650 w 974130"/>
              <a:gd name="connsiteY14" fmla="*/ 267123 h 760041"/>
              <a:gd name="connsiteX15" fmla="*/ 640557 w 974130"/>
              <a:gd name="connsiteY15" fmla="*/ 302842 h 760041"/>
              <a:gd name="connsiteX16" fmla="*/ 683420 w 974130"/>
              <a:gd name="connsiteY16" fmla="*/ 352847 h 760041"/>
              <a:gd name="connsiteX17" fmla="*/ 783432 w 974130"/>
              <a:gd name="connsiteY17" fmla="*/ 376661 h 760041"/>
              <a:gd name="connsiteX18" fmla="*/ 790575 w 974130"/>
              <a:gd name="connsiteY18" fmla="*/ 436192 h 760041"/>
              <a:gd name="connsiteX19" fmla="*/ 864393 w 974130"/>
              <a:gd name="connsiteY19" fmla="*/ 429048 h 760041"/>
              <a:gd name="connsiteX20" fmla="*/ 973932 w 974130"/>
              <a:gd name="connsiteY20" fmla="*/ 507629 h 760041"/>
              <a:gd name="connsiteX21" fmla="*/ 888207 w 974130"/>
              <a:gd name="connsiteY21" fmla="*/ 569542 h 760041"/>
              <a:gd name="connsiteX22" fmla="*/ 762001 w 974130"/>
              <a:gd name="connsiteY22" fmla="*/ 562397 h 760041"/>
              <a:gd name="connsiteX23" fmla="*/ 888207 w 974130"/>
              <a:gd name="connsiteY23" fmla="*/ 760041 h 760041"/>
              <a:gd name="connsiteX0" fmla="*/ 0 w 974130"/>
              <a:gd name="connsiteY0" fmla="*/ 9948 h 760041"/>
              <a:gd name="connsiteX1" fmla="*/ 95251 w 974130"/>
              <a:gd name="connsiteY1" fmla="*/ 422 h 760041"/>
              <a:gd name="connsiteX2" fmla="*/ 138113 w 974130"/>
              <a:gd name="connsiteY2" fmla="*/ 26617 h 760041"/>
              <a:gd name="connsiteX3" fmla="*/ 185738 w 974130"/>
              <a:gd name="connsiteY3" fmla="*/ 14711 h 760041"/>
              <a:gd name="connsiteX4" fmla="*/ 259557 w 974130"/>
              <a:gd name="connsiteY4" fmla="*/ 24236 h 760041"/>
              <a:gd name="connsiteX5" fmla="*/ 259557 w 974130"/>
              <a:gd name="connsiteY5" fmla="*/ 64717 h 760041"/>
              <a:gd name="connsiteX6" fmla="*/ 307182 w 974130"/>
              <a:gd name="connsiteY6" fmla="*/ 55192 h 760041"/>
              <a:gd name="connsiteX7" fmla="*/ 369095 w 974130"/>
              <a:gd name="connsiteY7" fmla="*/ 38522 h 760041"/>
              <a:gd name="connsiteX8" fmla="*/ 416719 w 974130"/>
              <a:gd name="connsiteY8" fmla="*/ 40904 h 760041"/>
              <a:gd name="connsiteX9" fmla="*/ 504825 w 974130"/>
              <a:gd name="connsiteY9" fmla="*/ 71861 h 760041"/>
              <a:gd name="connsiteX10" fmla="*/ 545307 w 974130"/>
              <a:gd name="connsiteY10" fmla="*/ 83767 h 760041"/>
              <a:gd name="connsiteX11" fmla="*/ 535782 w 974130"/>
              <a:gd name="connsiteY11" fmla="*/ 136154 h 760041"/>
              <a:gd name="connsiteX12" fmla="*/ 583407 w 974130"/>
              <a:gd name="connsiteY12" fmla="*/ 179017 h 760041"/>
              <a:gd name="connsiteX13" fmla="*/ 547688 w 974130"/>
              <a:gd name="connsiteY13" fmla="*/ 233785 h 760041"/>
              <a:gd name="connsiteX14" fmla="*/ 628650 w 974130"/>
              <a:gd name="connsiteY14" fmla="*/ 267123 h 760041"/>
              <a:gd name="connsiteX15" fmla="*/ 640557 w 974130"/>
              <a:gd name="connsiteY15" fmla="*/ 302842 h 760041"/>
              <a:gd name="connsiteX16" fmla="*/ 683420 w 974130"/>
              <a:gd name="connsiteY16" fmla="*/ 352847 h 760041"/>
              <a:gd name="connsiteX17" fmla="*/ 783432 w 974130"/>
              <a:gd name="connsiteY17" fmla="*/ 376661 h 760041"/>
              <a:gd name="connsiteX18" fmla="*/ 790575 w 974130"/>
              <a:gd name="connsiteY18" fmla="*/ 436192 h 760041"/>
              <a:gd name="connsiteX19" fmla="*/ 864393 w 974130"/>
              <a:gd name="connsiteY19" fmla="*/ 429048 h 760041"/>
              <a:gd name="connsiteX20" fmla="*/ 973932 w 974130"/>
              <a:gd name="connsiteY20" fmla="*/ 507629 h 760041"/>
              <a:gd name="connsiteX21" fmla="*/ 888207 w 974130"/>
              <a:gd name="connsiteY21" fmla="*/ 569542 h 760041"/>
              <a:gd name="connsiteX22" fmla="*/ 762001 w 974130"/>
              <a:gd name="connsiteY22" fmla="*/ 562397 h 760041"/>
              <a:gd name="connsiteX23" fmla="*/ 738188 w 974130"/>
              <a:gd name="connsiteY23" fmla="*/ 610023 h 760041"/>
              <a:gd name="connsiteX24" fmla="*/ 888207 w 974130"/>
              <a:gd name="connsiteY24" fmla="*/ 760041 h 760041"/>
              <a:gd name="connsiteX0" fmla="*/ 0 w 974130"/>
              <a:gd name="connsiteY0" fmla="*/ 9948 h 760041"/>
              <a:gd name="connsiteX1" fmla="*/ 95251 w 974130"/>
              <a:gd name="connsiteY1" fmla="*/ 422 h 760041"/>
              <a:gd name="connsiteX2" fmla="*/ 138113 w 974130"/>
              <a:gd name="connsiteY2" fmla="*/ 26617 h 760041"/>
              <a:gd name="connsiteX3" fmla="*/ 185738 w 974130"/>
              <a:gd name="connsiteY3" fmla="*/ 14711 h 760041"/>
              <a:gd name="connsiteX4" fmla="*/ 259557 w 974130"/>
              <a:gd name="connsiteY4" fmla="*/ 24236 h 760041"/>
              <a:gd name="connsiteX5" fmla="*/ 259557 w 974130"/>
              <a:gd name="connsiteY5" fmla="*/ 64717 h 760041"/>
              <a:gd name="connsiteX6" fmla="*/ 307182 w 974130"/>
              <a:gd name="connsiteY6" fmla="*/ 55192 h 760041"/>
              <a:gd name="connsiteX7" fmla="*/ 369095 w 974130"/>
              <a:gd name="connsiteY7" fmla="*/ 38522 h 760041"/>
              <a:gd name="connsiteX8" fmla="*/ 416719 w 974130"/>
              <a:gd name="connsiteY8" fmla="*/ 40904 h 760041"/>
              <a:gd name="connsiteX9" fmla="*/ 504825 w 974130"/>
              <a:gd name="connsiteY9" fmla="*/ 71861 h 760041"/>
              <a:gd name="connsiteX10" fmla="*/ 545307 w 974130"/>
              <a:gd name="connsiteY10" fmla="*/ 83767 h 760041"/>
              <a:gd name="connsiteX11" fmla="*/ 535782 w 974130"/>
              <a:gd name="connsiteY11" fmla="*/ 136154 h 760041"/>
              <a:gd name="connsiteX12" fmla="*/ 583407 w 974130"/>
              <a:gd name="connsiteY12" fmla="*/ 179017 h 760041"/>
              <a:gd name="connsiteX13" fmla="*/ 547688 w 974130"/>
              <a:gd name="connsiteY13" fmla="*/ 233785 h 760041"/>
              <a:gd name="connsiteX14" fmla="*/ 628650 w 974130"/>
              <a:gd name="connsiteY14" fmla="*/ 267123 h 760041"/>
              <a:gd name="connsiteX15" fmla="*/ 640557 w 974130"/>
              <a:gd name="connsiteY15" fmla="*/ 302842 h 760041"/>
              <a:gd name="connsiteX16" fmla="*/ 683420 w 974130"/>
              <a:gd name="connsiteY16" fmla="*/ 352847 h 760041"/>
              <a:gd name="connsiteX17" fmla="*/ 783432 w 974130"/>
              <a:gd name="connsiteY17" fmla="*/ 376661 h 760041"/>
              <a:gd name="connsiteX18" fmla="*/ 790575 w 974130"/>
              <a:gd name="connsiteY18" fmla="*/ 436192 h 760041"/>
              <a:gd name="connsiteX19" fmla="*/ 864393 w 974130"/>
              <a:gd name="connsiteY19" fmla="*/ 429048 h 760041"/>
              <a:gd name="connsiteX20" fmla="*/ 973932 w 974130"/>
              <a:gd name="connsiteY20" fmla="*/ 507629 h 760041"/>
              <a:gd name="connsiteX21" fmla="*/ 888207 w 974130"/>
              <a:gd name="connsiteY21" fmla="*/ 569542 h 760041"/>
              <a:gd name="connsiteX22" fmla="*/ 762001 w 974130"/>
              <a:gd name="connsiteY22" fmla="*/ 562397 h 760041"/>
              <a:gd name="connsiteX23" fmla="*/ 738188 w 974130"/>
              <a:gd name="connsiteY23" fmla="*/ 610023 h 760041"/>
              <a:gd name="connsiteX24" fmla="*/ 800100 w 974130"/>
              <a:gd name="connsiteY24" fmla="*/ 645742 h 760041"/>
              <a:gd name="connsiteX25" fmla="*/ 888207 w 974130"/>
              <a:gd name="connsiteY25" fmla="*/ 760041 h 760041"/>
              <a:gd name="connsiteX0" fmla="*/ 0 w 974130"/>
              <a:gd name="connsiteY0" fmla="*/ 9948 h 760041"/>
              <a:gd name="connsiteX1" fmla="*/ 95251 w 974130"/>
              <a:gd name="connsiteY1" fmla="*/ 422 h 760041"/>
              <a:gd name="connsiteX2" fmla="*/ 138113 w 974130"/>
              <a:gd name="connsiteY2" fmla="*/ 26617 h 760041"/>
              <a:gd name="connsiteX3" fmla="*/ 185738 w 974130"/>
              <a:gd name="connsiteY3" fmla="*/ 14711 h 760041"/>
              <a:gd name="connsiteX4" fmla="*/ 259557 w 974130"/>
              <a:gd name="connsiteY4" fmla="*/ 24236 h 760041"/>
              <a:gd name="connsiteX5" fmla="*/ 259557 w 974130"/>
              <a:gd name="connsiteY5" fmla="*/ 64717 h 760041"/>
              <a:gd name="connsiteX6" fmla="*/ 307182 w 974130"/>
              <a:gd name="connsiteY6" fmla="*/ 55192 h 760041"/>
              <a:gd name="connsiteX7" fmla="*/ 369095 w 974130"/>
              <a:gd name="connsiteY7" fmla="*/ 38522 h 760041"/>
              <a:gd name="connsiteX8" fmla="*/ 416719 w 974130"/>
              <a:gd name="connsiteY8" fmla="*/ 40904 h 760041"/>
              <a:gd name="connsiteX9" fmla="*/ 504825 w 974130"/>
              <a:gd name="connsiteY9" fmla="*/ 71861 h 760041"/>
              <a:gd name="connsiteX10" fmla="*/ 545307 w 974130"/>
              <a:gd name="connsiteY10" fmla="*/ 83767 h 760041"/>
              <a:gd name="connsiteX11" fmla="*/ 535782 w 974130"/>
              <a:gd name="connsiteY11" fmla="*/ 136154 h 760041"/>
              <a:gd name="connsiteX12" fmla="*/ 583407 w 974130"/>
              <a:gd name="connsiteY12" fmla="*/ 179017 h 760041"/>
              <a:gd name="connsiteX13" fmla="*/ 547688 w 974130"/>
              <a:gd name="connsiteY13" fmla="*/ 233785 h 760041"/>
              <a:gd name="connsiteX14" fmla="*/ 628650 w 974130"/>
              <a:gd name="connsiteY14" fmla="*/ 267123 h 760041"/>
              <a:gd name="connsiteX15" fmla="*/ 640557 w 974130"/>
              <a:gd name="connsiteY15" fmla="*/ 302842 h 760041"/>
              <a:gd name="connsiteX16" fmla="*/ 683420 w 974130"/>
              <a:gd name="connsiteY16" fmla="*/ 352847 h 760041"/>
              <a:gd name="connsiteX17" fmla="*/ 783432 w 974130"/>
              <a:gd name="connsiteY17" fmla="*/ 376661 h 760041"/>
              <a:gd name="connsiteX18" fmla="*/ 790575 w 974130"/>
              <a:gd name="connsiteY18" fmla="*/ 436192 h 760041"/>
              <a:gd name="connsiteX19" fmla="*/ 864393 w 974130"/>
              <a:gd name="connsiteY19" fmla="*/ 429048 h 760041"/>
              <a:gd name="connsiteX20" fmla="*/ 973932 w 974130"/>
              <a:gd name="connsiteY20" fmla="*/ 507629 h 760041"/>
              <a:gd name="connsiteX21" fmla="*/ 888207 w 974130"/>
              <a:gd name="connsiteY21" fmla="*/ 569542 h 760041"/>
              <a:gd name="connsiteX22" fmla="*/ 762001 w 974130"/>
              <a:gd name="connsiteY22" fmla="*/ 562397 h 760041"/>
              <a:gd name="connsiteX23" fmla="*/ 738188 w 974130"/>
              <a:gd name="connsiteY23" fmla="*/ 610023 h 760041"/>
              <a:gd name="connsiteX24" fmla="*/ 800100 w 974130"/>
              <a:gd name="connsiteY24" fmla="*/ 645742 h 760041"/>
              <a:gd name="connsiteX25" fmla="*/ 802482 w 974130"/>
              <a:gd name="connsiteY25" fmla="*/ 686223 h 760041"/>
              <a:gd name="connsiteX26" fmla="*/ 888207 w 974130"/>
              <a:gd name="connsiteY26" fmla="*/ 760041 h 760041"/>
              <a:gd name="connsiteX0" fmla="*/ 0 w 974130"/>
              <a:gd name="connsiteY0" fmla="*/ 9948 h 769566"/>
              <a:gd name="connsiteX1" fmla="*/ 95251 w 974130"/>
              <a:gd name="connsiteY1" fmla="*/ 422 h 769566"/>
              <a:gd name="connsiteX2" fmla="*/ 138113 w 974130"/>
              <a:gd name="connsiteY2" fmla="*/ 26617 h 769566"/>
              <a:gd name="connsiteX3" fmla="*/ 185738 w 974130"/>
              <a:gd name="connsiteY3" fmla="*/ 14711 h 769566"/>
              <a:gd name="connsiteX4" fmla="*/ 259557 w 974130"/>
              <a:gd name="connsiteY4" fmla="*/ 24236 h 769566"/>
              <a:gd name="connsiteX5" fmla="*/ 259557 w 974130"/>
              <a:gd name="connsiteY5" fmla="*/ 64717 h 769566"/>
              <a:gd name="connsiteX6" fmla="*/ 307182 w 974130"/>
              <a:gd name="connsiteY6" fmla="*/ 55192 h 769566"/>
              <a:gd name="connsiteX7" fmla="*/ 369095 w 974130"/>
              <a:gd name="connsiteY7" fmla="*/ 38522 h 769566"/>
              <a:gd name="connsiteX8" fmla="*/ 416719 w 974130"/>
              <a:gd name="connsiteY8" fmla="*/ 40904 h 769566"/>
              <a:gd name="connsiteX9" fmla="*/ 504825 w 974130"/>
              <a:gd name="connsiteY9" fmla="*/ 71861 h 769566"/>
              <a:gd name="connsiteX10" fmla="*/ 545307 w 974130"/>
              <a:gd name="connsiteY10" fmla="*/ 83767 h 769566"/>
              <a:gd name="connsiteX11" fmla="*/ 535782 w 974130"/>
              <a:gd name="connsiteY11" fmla="*/ 136154 h 769566"/>
              <a:gd name="connsiteX12" fmla="*/ 583407 w 974130"/>
              <a:gd name="connsiteY12" fmla="*/ 179017 h 769566"/>
              <a:gd name="connsiteX13" fmla="*/ 547688 w 974130"/>
              <a:gd name="connsiteY13" fmla="*/ 233785 h 769566"/>
              <a:gd name="connsiteX14" fmla="*/ 628650 w 974130"/>
              <a:gd name="connsiteY14" fmla="*/ 267123 h 769566"/>
              <a:gd name="connsiteX15" fmla="*/ 640557 w 974130"/>
              <a:gd name="connsiteY15" fmla="*/ 302842 h 769566"/>
              <a:gd name="connsiteX16" fmla="*/ 683420 w 974130"/>
              <a:gd name="connsiteY16" fmla="*/ 352847 h 769566"/>
              <a:gd name="connsiteX17" fmla="*/ 783432 w 974130"/>
              <a:gd name="connsiteY17" fmla="*/ 376661 h 769566"/>
              <a:gd name="connsiteX18" fmla="*/ 790575 w 974130"/>
              <a:gd name="connsiteY18" fmla="*/ 436192 h 769566"/>
              <a:gd name="connsiteX19" fmla="*/ 864393 w 974130"/>
              <a:gd name="connsiteY19" fmla="*/ 429048 h 769566"/>
              <a:gd name="connsiteX20" fmla="*/ 973932 w 974130"/>
              <a:gd name="connsiteY20" fmla="*/ 507629 h 769566"/>
              <a:gd name="connsiteX21" fmla="*/ 888207 w 974130"/>
              <a:gd name="connsiteY21" fmla="*/ 569542 h 769566"/>
              <a:gd name="connsiteX22" fmla="*/ 762001 w 974130"/>
              <a:gd name="connsiteY22" fmla="*/ 562397 h 769566"/>
              <a:gd name="connsiteX23" fmla="*/ 738188 w 974130"/>
              <a:gd name="connsiteY23" fmla="*/ 610023 h 769566"/>
              <a:gd name="connsiteX24" fmla="*/ 800100 w 974130"/>
              <a:gd name="connsiteY24" fmla="*/ 645742 h 769566"/>
              <a:gd name="connsiteX25" fmla="*/ 802482 w 974130"/>
              <a:gd name="connsiteY25" fmla="*/ 686223 h 769566"/>
              <a:gd name="connsiteX26" fmla="*/ 852489 w 974130"/>
              <a:gd name="connsiteY26" fmla="*/ 769566 h 769566"/>
              <a:gd name="connsiteX0" fmla="*/ 0 w 974130"/>
              <a:gd name="connsiteY0" fmla="*/ 9948 h 786235"/>
              <a:gd name="connsiteX1" fmla="*/ 95251 w 974130"/>
              <a:gd name="connsiteY1" fmla="*/ 422 h 786235"/>
              <a:gd name="connsiteX2" fmla="*/ 138113 w 974130"/>
              <a:gd name="connsiteY2" fmla="*/ 26617 h 786235"/>
              <a:gd name="connsiteX3" fmla="*/ 185738 w 974130"/>
              <a:gd name="connsiteY3" fmla="*/ 14711 h 786235"/>
              <a:gd name="connsiteX4" fmla="*/ 259557 w 974130"/>
              <a:gd name="connsiteY4" fmla="*/ 24236 h 786235"/>
              <a:gd name="connsiteX5" fmla="*/ 259557 w 974130"/>
              <a:gd name="connsiteY5" fmla="*/ 64717 h 786235"/>
              <a:gd name="connsiteX6" fmla="*/ 307182 w 974130"/>
              <a:gd name="connsiteY6" fmla="*/ 55192 h 786235"/>
              <a:gd name="connsiteX7" fmla="*/ 369095 w 974130"/>
              <a:gd name="connsiteY7" fmla="*/ 38522 h 786235"/>
              <a:gd name="connsiteX8" fmla="*/ 416719 w 974130"/>
              <a:gd name="connsiteY8" fmla="*/ 40904 h 786235"/>
              <a:gd name="connsiteX9" fmla="*/ 504825 w 974130"/>
              <a:gd name="connsiteY9" fmla="*/ 71861 h 786235"/>
              <a:gd name="connsiteX10" fmla="*/ 545307 w 974130"/>
              <a:gd name="connsiteY10" fmla="*/ 83767 h 786235"/>
              <a:gd name="connsiteX11" fmla="*/ 535782 w 974130"/>
              <a:gd name="connsiteY11" fmla="*/ 136154 h 786235"/>
              <a:gd name="connsiteX12" fmla="*/ 583407 w 974130"/>
              <a:gd name="connsiteY12" fmla="*/ 179017 h 786235"/>
              <a:gd name="connsiteX13" fmla="*/ 547688 w 974130"/>
              <a:gd name="connsiteY13" fmla="*/ 233785 h 786235"/>
              <a:gd name="connsiteX14" fmla="*/ 628650 w 974130"/>
              <a:gd name="connsiteY14" fmla="*/ 267123 h 786235"/>
              <a:gd name="connsiteX15" fmla="*/ 640557 w 974130"/>
              <a:gd name="connsiteY15" fmla="*/ 302842 h 786235"/>
              <a:gd name="connsiteX16" fmla="*/ 683420 w 974130"/>
              <a:gd name="connsiteY16" fmla="*/ 352847 h 786235"/>
              <a:gd name="connsiteX17" fmla="*/ 783432 w 974130"/>
              <a:gd name="connsiteY17" fmla="*/ 376661 h 786235"/>
              <a:gd name="connsiteX18" fmla="*/ 790575 w 974130"/>
              <a:gd name="connsiteY18" fmla="*/ 436192 h 786235"/>
              <a:gd name="connsiteX19" fmla="*/ 864393 w 974130"/>
              <a:gd name="connsiteY19" fmla="*/ 429048 h 786235"/>
              <a:gd name="connsiteX20" fmla="*/ 973932 w 974130"/>
              <a:gd name="connsiteY20" fmla="*/ 507629 h 786235"/>
              <a:gd name="connsiteX21" fmla="*/ 888207 w 974130"/>
              <a:gd name="connsiteY21" fmla="*/ 569542 h 786235"/>
              <a:gd name="connsiteX22" fmla="*/ 762001 w 974130"/>
              <a:gd name="connsiteY22" fmla="*/ 562397 h 786235"/>
              <a:gd name="connsiteX23" fmla="*/ 738188 w 974130"/>
              <a:gd name="connsiteY23" fmla="*/ 610023 h 786235"/>
              <a:gd name="connsiteX24" fmla="*/ 800100 w 974130"/>
              <a:gd name="connsiteY24" fmla="*/ 645742 h 786235"/>
              <a:gd name="connsiteX25" fmla="*/ 802482 w 974130"/>
              <a:gd name="connsiteY25" fmla="*/ 686223 h 786235"/>
              <a:gd name="connsiteX26" fmla="*/ 826295 w 974130"/>
              <a:gd name="connsiteY26" fmla="*/ 786235 h 786235"/>
              <a:gd name="connsiteX0" fmla="*/ 0 w 974130"/>
              <a:gd name="connsiteY0" fmla="*/ 9948 h 786235"/>
              <a:gd name="connsiteX1" fmla="*/ 95251 w 974130"/>
              <a:gd name="connsiteY1" fmla="*/ 422 h 786235"/>
              <a:gd name="connsiteX2" fmla="*/ 138113 w 974130"/>
              <a:gd name="connsiteY2" fmla="*/ 26617 h 786235"/>
              <a:gd name="connsiteX3" fmla="*/ 185738 w 974130"/>
              <a:gd name="connsiteY3" fmla="*/ 14711 h 786235"/>
              <a:gd name="connsiteX4" fmla="*/ 259557 w 974130"/>
              <a:gd name="connsiteY4" fmla="*/ 24236 h 786235"/>
              <a:gd name="connsiteX5" fmla="*/ 259557 w 974130"/>
              <a:gd name="connsiteY5" fmla="*/ 64717 h 786235"/>
              <a:gd name="connsiteX6" fmla="*/ 307182 w 974130"/>
              <a:gd name="connsiteY6" fmla="*/ 55192 h 786235"/>
              <a:gd name="connsiteX7" fmla="*/ 369095 w 974130"/>
              <a:gd name="connsiteY7" fmla="*/ 38522 h 786235"/>
              <a:gd name="connsiteX8" fmla="*/ 416719 w 974130"/>
              <a:gd name="connsiteY8" fmla="*/ 40904 h 786235"/>
              <a:gd name="connsiteX9" fmla="*/ 504825 w 974130"/>
              <a:gd name="connsiteY9" fmla="*/ 71861 h 786235"/>
              <a:gd name="connsiteX10" fmla="*/ 545307 w 974130"/>
              <a:gd name="connsiteY10" fmla="*/ 83767 h 786235"/>
              <a:gd name="connsiteX11" fmla="*/ 535782 w 974130"/>
              <a:gd name="connsiteY11" fmla="*/ 136154 h 786235"/>
              <a:gd name="connsiteX12" fmla="*/ 583407 w 974130"/>
              <a:gd name="connsiteY12" fmla="*/ 179017 h 786235"/>
              <a:gd name="connsiteX13" fmla="*/ 547688 w 974130"/>
              <a:gd name="connsiteY13" fmla="*/ 233785 h 786235"/>
              <a:gd name="connsiteX14" fmla="*/ 628650 w 974130"/>
              <a:gd name="connsiteY14" fmla="*/ 267123 h 786235"/>
              <a:gd name="connsiteX15" fmla="*/ 640557 w 974130"/>
              <a:gd name="connsiteY15" fmla="*/ 302842 h 786235"/>
              <a:gd name="connsiteX16" fmla="*/ 683420 w 974130"/>
              <a:gd name="connsiteY16" fmla="*/ 352847 h 786235"/>
              <a:gd name="connsiteX17" fmla="*/ 783432 w 974130"/>
              <a:gd name="connsiteY17" fmla="*/ 376661 h 786235"/>
              <a:gd name="connsiteX18" fmla="*/ 790575 w 974130"/>
              <a:gd name="connsiteY18" fmla="*/ 436192 h 786235"/>
              <a:gd name="connsiteX19" fmla="*/ 864393 w 974130"/>
              <a:gd name="connsiteY19" fmla="*/ 429048 h 786235"/>
              <a:gd name="connsiteX20" fmla="*/ 973932 w 974130"/>
              <a:gd name="connsiteY20" fmla="*/ 507629 h 786235"/>
              <a:gd name="connsiteX21" fmla="*/ 888207 w 974130"/>
              <a:gd name="connsiteY21" fmla="*/ 569542 h 786235"/>
              <a:gd name="connsiteX22" fmla="*/ 762001 w 974130"/>
              <a:gd name="connsiteY22" fmla="*/ 562397 h 786235"/>
              <a:gd name="connsiteX23" fmla="*/ 738188 w 974130"/>
              <a:gd name="connsiteY23" fmla="*/ 610023 h 786235"/>
              <a:gd name="connsiteX24" fmla="*/ 800100 w 974130"/>
              <a:gd name="connsiteY24" fmla="*/ 645742 h 786235"/>
              <a:gd name="connsiteX25" fmla="*/ 802482 w 974130"/>
              <a:gd name="connsiteY25" fmla="*/ 686223 h 786235"/>
              <a:gd name="connsiteX26" fmla="*/ 859632 w 974130"/>
              <a:gd name="connsiteY26" fmla="*/ 771947 h 786235"/>
              <a:gd name="connsiteX27" fmla="*/ 826295 w 974130"/>
              <a:gd name="connsiteY27" fmla="*/ 786235 h 78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4130" h="786235">
                <a:moveTo>
                  <a:pt x="0" y="9948"/>
                </a:moveTo>
                <a:cubicBezTo>
                  <a:pt x="31750" y="13123"/>
                  <a:pt x="63501" y="-2753"/>
                  <a:pt x="95251" y="422"/>
                </a:cubicBezTo>
                <a:cubicBezTo>
                  <a:pt x="120651" y="422"/>
                  <a:pt x="96441" y="20664"/>
                  <a:pt x="138113" y="26617"/>
                </a:cubicBezTo>
                <a:cubicBezTo>
                  <a:pt x="157560" y="30189"/>
                  <a:pt x="151210" y="13124"/>
                  <a:pt x="185738" y="14711"/>
                </a:cubicBezTo>
                <a:cubicBezTo>
                  <a:pt x="208757" y="13520"/>
                  <a:pt x="232966" y="20664"/>
                  <a:pt x="259557" y="24236"/>
                </a:cubicBezTo>
                <a:cubicBezTo>
                  <a:pt x="280591" y="25427"/>
                  <a:pt x="245269" y="62733"/>
                  <a:pt x="259557" y="64717"/>
                </a:cubicBezTo>
                <a:cubicBezTo>
                  <a:pt x="267098" y="66701"/>
                  <a:pt x="292895" y="59955"/>
                  <a:pt x="307182" y="55192"/>
                </a:cubicBezTo>
                <a:cubicBezTo>
                  <a:pt x="321470" y="50429"/>
                  <a:pt x="350839" y="40903"/>
                  <a:pt x="369095" y="38522"/>
                </a:cubicBezTo>
                <a:cubicBezTo>
                  <a:pt x="387351" y="36141"/>
                  <a:pt x="399257" y="27013"/>
                  <a:pt x="416719" y="40904"/>
                </a:cubicBezTo>
                <a:cubicBezTo>
                  <a:pt x="434181" y="54795"/>
                  <a:pt x="487363" y="57177"/>
                  <a:pt x="504825" y="71861"/>
                </a:cubicBezTo>
                <a:cubicBezTo>
                  <a:pt x="522287" y="86545"/>
                  <a:pt x="539354" y="70273"/>
                  <a:pt x="545307" y="83767"/>
                </a:cubicBezTo>
                <a:cubicBezTo>
                  <a:pt x="551260" y="97261"/>
                  <a:pt x="536973" y="117898"/>
                  <a:pt x="535782" y="136154"/>
                </a:cubicBezTo>
                <a:cubicBezTo>
                  <a:pt x="534591" y="154410"/>
                  <a:pt x="580232" y="165523"/>
                  <a:pt x="583407" y="179017"/>
                </a:cubicBezTo>
                <a:cubicBezTo>
                  <a:pt x="586582" y="192511"/>
                  <a:pt x="540148" y="219101"/>
                  <a:pt x="547688" y="233785"/>
                </a:cubicBezTo>
                <a:cubicBezTo>
                  <a:pt x="555228" y="248469"/>
                  <a:pt x="608409" y="255614"/>
                  <a:pt x="628650" y="267123"/>
                </a:cubicBezTo>
                <a:cubicBezTo>
                  <a:pt x="648891" y="278632"/>
                  <a:pt x="622698" y="285777"/>
                  <a:pt x="640557" y="302842"/>
                </a:cubicBezTo>
                <a:cubicBezTo>
                  <a:pt x="658416" y="319907"/>
                  <a:pt x="659608" y="340544"/>
                  <a:pt x="683420" y="352847"/>
                </a:cubicBezTo>
                <a:cubicBezTo>
                  <a:pt x="707232" y="365150"/>
                  <a:pt x="748110" y="365152"/>
                  <a:pt x="783432" y="376661"/>
                </a:cubicBezTo>
                <a:cubicBezTo>
                  <a:pt x="818754" y="388171"/>
                  <a:pt x="773510" y="422302"/>
                  <a:pt x="790575" y="436192"/>
                </a:cubicBezTo>
                <a:cubicBezTo>
                  <a:pt x="807640" y="450082"/>
                  <a:pt x="832246" y="419523"/>
                  <a:pt x="864393" y="429048"/>
                </a:cubicBezTo>
                <a:cubicBezTo>
                  <a:pt x="896540" y="438573"/>
                  <a:pt x="969963" y="484213"/>
                  <a:pt x="973932" y="507629"/>
                </a:cubicBezTo>
                <a:cubicBezTo>
                  <a:pt x="977901" y="531045"/>
                  <a:pt x="921544" y="554461"/>
                  <a:pt x="888207" y="569542"/>
                </a:cubicBezTo>
                <a:cubicBezTo>
                  <a:pt x="854870" y="584623"/>
                  <a:pt x="787004" y="555650"/>
                  <a:pt x="762001" y="562397"/>
                </a:cubicBezTo>
                <a:cubicBezTo>
                  <a:pt x="736998" y="569144"/>
                  <a:pt x="733426" y="593751"/>
                  <a:pt x="738188" y="610023"/>
                </a:cubicBezTo>
                <a:cubicBezTo>
                  <a:pt x="742950" y="626295"/>
                  <a:pt x="782638" y="630661"/>
                  <a:pt x="800100" y="645742"/>
                </a:cubicBezTo>
                <a:cubicBezTo>
                  <a:pt x="817563" y="660823"/>
                  <a:pt x="799307" y="668761"/>
                  <a:pt x="802482" y="686223"/>
                </a:cubicBezTo>
                <a:cubicBezTo>
                  <a:pt x="805657" y="703685"/>
                  <a:pt x="855663" y="755278"/>
                  <a:pt x="859632" y="771947"/>
                </a:cubicBezTo>
                <a:cubicBezTo>
                  <a:pt x="863601" y="788616"/>
                  <a:pt x="825104" y="780282"/>
                  <a:pt x="826295" y="786235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11" tIns="49400" rIns="98811" bIns="49400" rtlCol="0" anchor="ctr"/>
          <a:lstStyle/>
          <a:p>
            <a:pPr algn="ctr" defTabSz="987743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44" name="Прямоугольник 843">
            <a:extLst>
              <a:ext uri="{FF2B5EF4-FFF2-40B4-BE49-F238E27FC236}">
                <a16:creationId xmlns:a16="http://schemas.microsoft.com/office/drawing/2014/main" xmlns="" id="{9E65C9E0-2EF5-4C9D-AF90-DAAD5B974A65}"/>
              </a:ext>
            </a:extLst>
          </p:cNvPr>
          <p:cNvSpPr/>
          <p:nvPr/>
        </p:nvSpPr>
        <p:spPr>
          <a:xfrm>
            <a:off x="7478614" y="726262"/>
            <a:ext cx="2281559" cy="953538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12700">
            <a:solidFill>
              <a:srgbClr val="0000CC"/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8901" tIns="35976" rIns="38901" bIns="19455" rtlCol="0" anchor="ctr">
            <a:spAutoFit/>
          </a:bodyPr>
          <a:lstStyle/>
          <a:p>
            <a:pPr algn="ctr" defTabSz="987743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Польша и страны Балтии</a:t>
            </a:r>
          </a:p>
          <a:p>
            <a:pPr algn="ctr" defTabSz="987743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л/с – более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тыс. 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чел. </a:t>
            </a:r>
          </a:p>
          <a:p>
            <a:pPr algn="ctr" defTabSz="987743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(в </a:t>
            </a:r>
            <a:r>
              <a:rPr lang="ru-RU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бтгр</a:t>
            </a: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БТ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197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ББМ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416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ор.ПА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РСЗО и М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123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ПУ ЗРК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32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боевых самолетов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29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боевых вертолетов –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76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БЛА - </a:t>
            </a: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914" name="Picture 3" descr="C:\Users\q319\Desktop\Эмблем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6" y="3806711"/>
            <a:ext cx="891922" cy="66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" name="AutoShape 21">
            <a:extLst>
              <a:ext uri="{FF2B5EF4-FFF2-40B4-BE49-F238E27FC236}">
                <a16:creationId xmlns:a16="http://schemas.microsoft.com/office/drawing/2014/main" xmlns="" id="{ED449E57-7668-41D2-A9ED-8D7A5AFB3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" y="4620197"/>
            <a:ext cx="9737390" cy="89449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7975" bIns="77975" anchor="ctr"/>
          <a:lstStyle/>
          <a:p>
            <a:pPr algn="ctr">
              <a:lnSpc>
                <a:spcPts val="1624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НЕСМОТРЯ НА ОТСУТСТВИЕ ЯВНЫХ ПРИЗНАКОВ НЕПОСРЕДСТВЕННОЙ ПОДГОТОВКИ </a:t>
            </a:r>
            <a:b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РАЗВЯЗЫВАНИЮ АГРЕССИИ, СУЩЕСТВУЕТ УГРОЗА ВОЗМОЖНОГО ЗАДЕЙСТВОВАНИЯ ВООРУЖЕННЫХ СИЛ СОПРЕДЕЛЬНЫХ ГОСУДАРСТВ, А ТАКЖЕ ВОИНСКИХ ФОРМИРОВАНИЙ ОВС НАТО И ВС США ПРОТИВ РЕСПУБЛИКИ БЕЛАРУСЬ</a:t>
            </a:r>
          </a:p>
        </p:txBody>
      </p:sp>
      <p:sp>
        <p:nvSpPr>
          <p:cNvPr id="729" name="Text Box 32">
            <a:extLst>
              <a:ext uri="{FF2B5EF4-FFF2-40B4-BE49-F238E27FC236}">
                <a16:creationId xmlns:a16="http://schemas.microsoft.com/office/drawing/2014/main" xmlns="" id="{F1997ECA-9CF7-42B0-9EE1-E09980D697B1}"/>
              </a:ext>
            </a:extLst>
          </p:cNvPr>
          <p:cNvSpPr txBox="1"/>
          <p:nvPr/>
        </p:nvSpPr>
        <p:spPr>
          <a:xfrm>
            <a:off x="600339" y="14106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НАРАЩИВАНИЕ ВОЕННОГО ПРИСУТСТВИЯ </a:t>
            </a:r>
            <a:b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</a:b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ОВС НАТО В ЕВРОПЕ</a:t>
            </a:r>
          </a:p>
        </p:txBody>
      </p:sp>
      <p:sp>
        <p:nvSpPr>
          <p:cNvPr id="730" name="CustomShape 3">
            <a:extLst>
              <a:ext uri="{FF2B5EF4-FFF2-40B4-BE49-F238E27FC236}">
                <a16:creationId xmlns:a16="http://schemas.microsoft.com/office/drawing/2014/main" xmlns="" id="{AD68AC00-9FEE-4870-AF5D-5366BD6B6C3B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6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731" name="Рисунок 9">
            <a:extLst>
              <a:ext uri="{FF2B5EF4-FFF2-40B4-BE49-F238E27FC236}">
                <a16:creationId xmlns:a16="http://schemas.microsoft.com/office/drawing/2014/main" xmlns="" id="{B90D8AD0-0B49-404D-8C0C-E28A74A99AB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86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Рисунок 276" descr="Граница.jpg"/>
          <p:cNvPicPr>
            <a:picLocks noChangeAspect="1"/>
          </p:cNvPicPr>
          <p:nvPr/>
        </p:nvPicPr>
        <p:blipFill rotWithShape="1">
          <a:blip r:embed="rId3" cstate="print"/>
          <a:srcRect l="44797" t="13027" r="7716" b="11812"/>
          <a:stretch/>
        </p:blipFill>
        <p:spPr bwMode="auto">
          <a:xfrm>
            <a:off x="69092" y="959576"/>
            <a:ext cx="4677108" cy="373399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4" name="Рисунок 276" descr="Граница.jpg"/>
          <p:cNvPicPr>
            <a:picLocks noChangeAspect="1"/>
          </p:cNvPicPr>
          <p:nvPr/>
        </p:nvPicPr>
        <p:blipFill rotWithShape="1">
          <a:blip r:embed="rId3"/>
          <a:srcRect l="45769" t="5912" r="3189" b="18754"/>
          <a:stretch/>
        </p:blipFill>
        <p:spPr bwMode="auto">
          <a:xfrm>
            <a:off x="4801891" y="957534"/>
            <a:ext cx="5026602" cy="3742567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  <a:softEdge rad="31750"/>
          </a:effectLst>
        </p:spPr>
      </p:pic>
      <p:sp>
        <p:nvSpPr>
          <p:cNvPr id="374" name="Полилиния 373"/>
          <p:cNvSpPr/>
          <p:nvPr/>
        </p:nvSpPr>
        <p:spPr>
          <a:xfrm>
            <a:off x="4797400" y="3307443"/>
            <a:ext cx="696293" cy="110265"/>
          </a:xfrm>
          <a:custGeom>
            <a:avLst/>
            <a:gdLst>
              <a:gd name="connsiteX0" fmla="*/ 0 w 952500"/>
              <a:gd name="connsiteY0" fmla="*/ 19442 h 147082"/>
              <a:gd name="connsiteX1" fmla="*/ 64293 w 952500"/>
              <a:gd name="connsiteY1" fmla="*/ 43255 h 147082"/>
              <a:gd name="connsiteX2" fmla="*/ 104775 w 952500"/>
              <a:gd name="connsiteY2" fmla="*/ 36111 h 147082"/>
              <a:gd name="connsiteX3" fmla="*/ 135731 w 952500"/>
              <a:gd name="connsiteY3" fmla="*/ 17061 h 147082"/>
              <a:gd name="connsiteX4" fmla="*/ 180975 w 952500"/>
              <a:gd name="connsiteY4" fmla="*/ 17061 h 147082"/>
              <a:gd name="connsiteX5" fmla="*/ 230981 w 952500"/>
              <a:gd name="connsiteY5" fmla="*/ 9917 h 147082"/>
              <a:gd name="connsiteX6" fmla="*/ 300037 w 952500"/>
              <a:gd name="connsiteY6" fmla="*/ 392 h 147082"/>
              <a:gd name="connsiteX7" fmla="*/ 288131 w 952500"/>
              <a:gd name="connsiteY7" fmla="*/ 24205 h 147082"/>
              <a:gd name="connsiteX8" fmla="*/ 309562 w 952500"/>
              <a:gd name="connsiteY8" fmla="*/ 45636 h 147082"/>
              <a:gd name="connsiteX9" fmla="*/ 333375 w 952500"/>
              <a:gd name="connsiteY9" fmla="*/ 67067 h 147082"/>
              <a:gd name="connsiteX10" fmla="*/ 373856 w 952500"/>
              <a:gd name="connsiteY10" fmla="*/ 78974 h 147082"/>
              <a:gd name="connsiteX11" fmla="*/ 411956 w 952500"/>
              <a:gd name="connsiteY11" fmla="*/ 86117 h 147082"/>
              <a:gd name="connsiteX12" fmla="*/ 473868 w 952500"/>
              <a:gd name="connsiteY12" fmla="*/ 95642 h 147082"/>
              <a:gd name="connsiteX13" fmla="*/ 514350 w 952500"/>
              <a:gd name="connsiteY13" fmla="*/ 102786 h 147082"/>
              <a:gd name="connsiteX14" fmla="*/ 561975 w 952500"/>
              <a:gd name="connsiteY14" fmla="*/ 114692 h 147082"/>
              <a:gd name="connsiteX15" fmla="*/ 614362 w 952500"/>
              <a:gd name="connsiteY15" fmla="*/ 124217 h 147082"/>
              <a:gd name="connsiteX16" fmla="*/ 661987 w 952500"/>
              <a:gd name="connsiteY16" fmla="*/ 140886 h 147082"/>
              <a:gd name="connsiteX17" fmla="*/ 690562 w 952500"/>
              <a:gd name="connsiteY17" fmla="*/ 145649 h 147082"/>
              <a:gd name="connsiteX18" fmla="*/ 728662 w 952500"/>
              <a:gd name="connsiteY18" fmla="*/ 117074 h 147082"/>
              <a:gd name="connsiteX19" fmla="*/ 762000 w 952500"/>
              <a:gd name="connsiteY19" fmla="*/ 107549 h 147082"/>
              <a:gd name="connsiteX20" fmla="*/ 821531 w 952500"/>
              <a:gd name="connsiteY20" fmla="*/ 107549 h 147082"/>
              <a:gd name="connsiteX21" fmla="*/ 859631 w 952500"/>
              <a:gd name="connsiteY21" fmla="*/ 102786 h 147082"/>
              <a:gd name="connsiteX22" fmla="*/ 909637 w 952500"/>
              <a:gd name="connsiteY22" fmla="*/ 93261 h 147082"/>
              <a:gd name="connsiteX23" fmla="*/ 928687 w 952500"/>
              <a:gd name="connsiteY23" fmla="*/ 88499 h 147082"/>
              <a:gd name="connsiteX24" fmla="*/ 938212 w 952500"/>
              <a:gd name="connsiteY24" fmla="*/ 102786 h 147082"/>
              <a:gd name="connsiteX25" fmla="*/ 940593 w 952500"/>
              <a:gd name="connsiteY25" fmla="*/ 71830 h 147082"/>
              <a:gd name="connsiteX26" fmla="*/ 952500 w 952500"/>
              <a:gd name="connsiteY26" fmla="*/ 67067 h 147082"/>
              <a:gd name="connsiteX0" fmla="*/ 0 w 952500"/>
              <a:gd name="connsiteY0" fmla="*/ 19442 h 147082"/>
              <a:gd name="connsiteX1" fmla="*/ 64293 w 952500"/>
              <a:gd name="connsiteY1" fmla="*/ 43255 h 147082"/>
              <a:gd name="connsiteX2" fmla="*/ 104775 w 952500"/>
              <a:gd name="connsiteY2" fmla="*/ 36111 h 147082"/>
              <a:gd name="connsiteX3" fmla="*/ 135731 w 952500"/>
              <a:gd name="connsiteY3" fmla="*/ 17061 h 147082"/>
              <a:gd name="connsiteX4" fmla="*/ 230981 w 952500"/>
              <a:gd name="connsiteY4" fmla="*/ 9917 h 147082"/>
              <a:gd name="connsiteX5" fmla="*/ 300037 w 952500"/>
              <a:gd name="connsiteY5" fmla="*/ 392 h 147082"/>
              <a:gd name="connsiteX6" fmla="*/ 288131 w 952500"/>
              <a:gd name="connsiteY6" fmla="*/ 24205 h 147082"/>
              <a:gd name="connsiteX7" fmla="*/ 309562 w 952500"/>
              <a:gd name="connsiteY7" fmla="*/ 45636 h 147082"/>
              <a:gd name="connsiteX8" fmla="*/ 333375 w 952500"/>
              <a:gd name="connsiteY8" fmla="*/ 67067 h 147082"/>
              <a:gd name="connsiteX9" fmla="*/ 373856 w 952500"/>
              <a:gd name="connsiteY9" fmla="*/ 78974 h 147082"/>
              <a:gd name="connsiteX10" fmla="*/ 411956 w 952500"/>
              <a:gd name="connsiteY10" fmla="*/ 86117 h 147082"/>
              <a:gd name="connsiteX11" fmla="*/ 473868 w 952500"/>
              <a:gd name="connsiteY11" fmla="*/ 95642 h 147082"/>
              <a:gd name="connsiteX12" fmla="*/ 514350 w 952500"/>
              <a:gd name="connsiteY12" fmla="*/ 102786 h 147082"/>
              <a:gd name="connsiteX13" fmla="*/ 561975 w 952500"/>
              <a:gd name="connsiteY13" fmla="*/ 114692 h 147082"/>
              <a:gd name="connsiteX14" fmla="*/ 614362 w 952500"/>
              <a:gd name="connsiteY14" fmla="*/ 124217 h 147082"/>
              <a:gd name="connsiteX15" fmla="*/ 661987 w 952500"/>
              <a:gd name="connsiteY15" fmla="*/ 140886 h 147082"/>
              <a:gd name="connsiteX16" fmla="*/ 690562 w 952500"/>
              <a:gd name="connsiteY16" fmla="*/ 145649 h 147082"/>
              <a:gd name="connsiteX17" fmla="*/ 728662 w 952500"/>
              <a:gd name="connsiteY17" fmla="*/ 117074 h 147082"/>
              <a:gd name="connsiteX18" fmla="*/ 762000 w 952500"/>
              <a:gd name="connsiteY18" fmla="*/ 107549 h 147082"/>
              <a:gd name="connsiteX19" fmla="*/ 821531 w 952500"/>
              <a:gd name="connsiteY19" fmla="*/ 107549 h 147082"/>
              <a:gd name="connsiteX20" fmla="*/ 859631 w 952500"/>
              <a:gd name="connsiteY20" fmla="*/ 102786 h 147082"/>
              <a:gd name="connsiteX21" fmla="*/ 909637 w 952500"/>
              <a:gd name="connsiteY21" fmla="*/ 93261 h 147082"/>
              <a:gd name="connsiteX22" fmla="*/ 928687 w 952500"/>
              <a:gd name="connsiteY22" fmla="*/ 88499 h 147082"/>
              <a:gd name="connsiteX23" fmla="*/ 938212 w 952500"/>
              <a:gd name="connsiteY23" fmla="*/ 102786 h 147082"/>
              <a:gd name="connsiteX24" fmla="*/ 940593 w 952500"/>
              <a:gd name="connsiteY24" fmla="*/ 71830 h 147082"/>
              <a:gd name="connsiteX25" fmla="*/ 952500 w 952500"/>
              <a:gd name="connsiteY25" fmla="*/ 67067 h 147082"/>
              <a:gd name="connsiteX0" fmla="*/ 0 w 952500"/>
              <a:gd name="connsiteY0" fmla="*/ 19134 h 146774"/>
              <a:gd name="connsiteX1" fmla="*/ 64293 w 952500"/>
              <a:gd name="connsiteY1" fmla="*/ 42947 h 146774"/>
              <a:gd name="connsiteX2" fmla="*/ 104775 w 952500"/>
              <a:gd name="connsiteY2" fmla="*/ 35803 h 146774"/>
              <a:gd name="connsiteX3" fmla="*/ 135731 w 952500"/>
              <a:gd name="connsiteY3" fmla="*/ 16753 h 146774"/>
              <a:gd name="connsiteX4" fmla="*/ 300037 w 952500"/>
              <a:gd name="connsiteY4" fmla="*/ 84 h 146774"/>
              <a:gd name="connsiteX5" fmla="*/ 288131 w 952500"/>
              <a:gd name="connsiteY5" fmla="*/ 23897 h 146774"/>
              <a:gd name="connsiteX6" fmla="*/ 309562 w 952500"/>
              <a:gd name="connsiteY6" fmla="*/ 45328 h 146774"/>
              <a:gd name="connsiteX7" fmla="*/ 333375 w 952500"/>
              <a:gd name="connsiteY7" fmla="*/ 66759 h 146774"/>
              <a:gd name="connsiteX8" fmla="*/ 373856 w 952500"/>
              <a:gd name="connsiteY8" fmla="*/ 78666 h 146774"/>
              <a:gd name="connsiteX9" fmla="*/ 411956 w 952500"/>
              <a:gd name="connsiteY9" fmla="*/ 85809 h 146774"/>
              <a:gd name="connsiteX10" fmla="*/ 473868 w 952500"/>
              <a:gd name="connsiteY10" fmla="*/ 95334 h 146774"/>
              <a:gd name="connsiteX11" fmla="*/ 514350 w 952500"/>
              <a:gd name="connsiteY11" fmla="*/ 102478 h 146774"/>
              <a:gd name="connsiteX12" fmla="*/ 561975 w 952500"/>
              <a:gd name="connsiteY12" fmla="*/ 114384 h 146774"/>
              <a:gd name="connsiteX13" fmla="*/ 614362 w 952500"/>
              <a:gd name="connsiteY13" fmla="*/ 123909 h 146774"/>
              <a:gd name="connsiteX14" fmla="*/ 661987 w 952500"/>
              <a:gd name="connsiteY14" fmla="*/ 140578 h 146774"/>
              <a:gd name="connsiteX15" fmla="*/ 690562 w 952500"/>
              <a:gd name="connsiteY15" fmla="*/ 145341 h 146774"/>
              <a:gd name="connsiteX16" fmla="*/ 728662 w 952500"/>
              <a:gd name="connsiteY16" fmla="*/ 116766 h 146774"/>
              <a:gd name="connsiteX17" fmla="*/ 762000 w 952500"/>
              <a:gd name="connsiteY17" fmla="*/ 107241 h 146774"/>
              <a:gd name="connsiteX18" fmla="*/ 821531 w 952500"/>
              <a:gd name="connsiteY18" fmla="*/ 107241 h 146774"/>
              <a:gd name="connsiteX19" fmla="*/ 859631 w 952500"/>
              <a:gd name="connsiteY19" fmla="*/ 102478 h 146774"/>
              <a:gd name="connsiteX20" fmla="*/ 909637 w 952500"/>
              <a:gd name="connsiteY20" fmla="*/ 92953 h 146774"/>
              <a:gd name="connsiteX21" fmla="*/ 928687 w 952500"/>
              <a:gd name="connsiteY21" fmla="*/ 88191 h 146774"/>
              <a:gd name="connsiteX22" fmla="*/ 938212 w 952500"/>
              <a:gd name="connsiteY22" fmla="*/ 102478 h 146774"/>
              <a:gd name="connsiteX23" fmla="*/ 940593 w 952500"/>
              <a:gd name="connsiteY23" fmla="*/ 71522 h 146774"/>
              <a:gd name="connsiteX24" fmla="*/ 952500 w 952500"/>
              <a:gd name="connsiteY24" fmla="*/ 66759 h 146774"/>
              <a:gd name="connsiteX0" fmla="*/ 0 w 888207"/>
              <a:gd name="connsiteY0" fmla="*/ 42947 h 146774"/>
              <a:gd name="connsiteX1" fmla="*/ 40482 w 888207"/>
              <a:gd name="connsiteY1" fmla="*/ 35803 h 146774"/>
              <a:gd name="connsiteX2" fmla="*/ 71438 w 888207"/>
              <a:gd name="connsiteY2" fmla="*/ 16753 h 146774"/>
              <a:gd name="connsiteX3" fmla="*/ 235744 w 888207"/>
              <a:gd name="connsiteY3" fmla="*/ 84 h 146774"/>
              <a:gd name="connsiteX4" fmla="*/ 223838 w 888207"/>
              <a:gd name="connsiteY4" fmla="*/ 23897 h 146774"/>
              <a:gd name="connsiteX5" fmla="*/ 245269 w 888207"/>
              <a:gd name="connsiteY5" fmla="*/ 45328 h 146774"/>
              <a:gd name="connsiteX6" fmla="*/ 269082 w 888207"/>
              <a:gd name="connsiteY6" fmla="*/ 66759 h 146774"/>
              <a:gd name="connsiteX7" fmla="*/ 309563 w 888207"/>
              <a:gd name="connsiteY7" fmla="*/ 78666 h 146774"/>
              <a:gd name="connsiteX8" fmla="*/ 347663 w 888207"/>
              <a:gd name="connsiteY8" fmla="*/ 85809 h 146774"/>
              <a:gd name="connsiteX9" fmla="*/ 409575 w 888207"/>
              <a:gd name="connsiteY9" fmla="*/ 95334 h 146774"/>
              <a:gd name="connsiteX10" fmla="*/ 450057 w 888207"/>
              <a:gd name="connsiteY10" fmla="*/ 102478 h 146774"/>
              <a:gd name="connsiteX11" fmla="*/ 497682 w 888207"/>
              <a:gd name="connsiteY11" fmla="*/ 114384 h 146774"/>
              <a:gd name="connsiteX12" fmla="*/ 550069 w 888207"/>
              <a:gd name="connsiteY12" fmla="*/ 123909 h 146774"/>
              <a:gd name="connsiteX13" fmla="*/ 597694 w 888207"/>
              <a:gd name="connsiteY13" fmla="*/ 140578 h 146774"/>
              <a:gd name="connsiteX14" fmla="*/ 626269 w 888207"/>
              <a:gd name="connsiteY14" fmla="*/ 145341 h 146774"/>
              <a:gd name="connsiteX15" fmla="*/ 664369 w 888207"/>
              <a:gd name="connsiteY15" fmla="*/ 116766 h 146774"/>
              <a:gd name="connsiteX16" fmla="*/ 697707 w 888207"/>
              <a:gd name="connsiteY16" fmla="*/ 107241 h 146774"/>
              <a:gd name="connsiteX17" fmla="*/ 757238 w 888207"/>
              <a:gd name="connsiteY17" fmla="*/ 107241 h 146774"/>
              <a:gd name="connsiteX18" fmla="*/ 795338 w 888207"/>
              <a:gd name="connsiteY18" fmla="*/ 102478 h 146774"/>
              <a:gd name="connsiteX19" fmla="*/ 845344 w 888207"/>
              <a:gd name="connsiteY19" fmla="*/ 92953 h 146774"/>
              <a:gd name="connsiteX20" fmla="*/ 864394 w 888207"/>
              <a:gd name="connsiteY20" fmla="*/ 88191 h 146774"/>
              <a:gd name="connsiteX21" fmla="*/ 873919 w 888207"/>
              <a:gd name="connsiteY21" fmla="*/ 102478 h 146774"/>
              <a:gd name="connsiteX22" fmla="*/ 876300 w 888207"/>
              <a:gd name="connsiteY22" fmla="*/ 71522 h 146774"/>
              <a:gd name="connsiteX23" fmla="*/ 888207 w 888207"/>
              <a:gd name="connsiteY23" fmla="*/ 66759 h 146774"/>
              <a:gd name="connsiteX0" fmla="*/ 0 w 847725"/>
              <a:gd name="connsiteY0" fmla="*/ 35803 h 146774"/>
              <a:gd name="connsiteX1" fmla="*/ 30956 w 847725"/>
              <a:gd name="connsiteY1" fmla="*/ 16753 h 146774"/>
              <a:gd name="connsiteX2" fmla="*/ 195262 w 847725"/>
              <a:gd name="connsiteY2" fmla="*/ 84 h 146774"/>
              <a:gd name="connsiteX3" fmla="*/ 183356 w 847725"/>
              <a:gd name="connsiteY3" fmla="*/ 23897 h 146774"/>
              <a:gd name="connsiteX4" fmla="*/ 204787 w 847725"/>
              <a:gd name="connsiteY4" fmla="*/ 45328 h 146774"/>
              <a:gd name="connsiteX5" fmla="*/ 228600 w 847725"/>
              <a:gd name="connsiteY5" fmla="*/ 66759 h 146774"/>
              <a:gd name="connsiteX6" fmla="*/ 269081 w 847725"/>
              <a:gd name="connsiteY6" fmla="*/ 78666 h 146774"/>
              <a:gd name="connsiteX7" fmla="*/ 307181 w 847725"/>
              <a:gd name="connsiteY7" fmla="*/ 85809 h 146774"/>
              <a:gd name="connsiteX8" fmla="*/ 369093 w 847725"/>
              <a:gd name="connsiteY8" fmla="*/ 95334 h 146774"/>
              <a:gd name="connsiteX9" fmla="*/ 409575 w 847725"/>
              <a:gd name="connsiteY9" fmla="*/ 102478 h 146774"/>
              <a:gd name="connsiteX10" fmla="*/ 457200 w 847725"/>
              <a:gd name="connsiteY10" fmla="*/ 114384 h 146774"/>
              <a:gd name="connsiteX11" fmla="*/ 509587 w 847725"/>
              <a:gd name="connsiteY11" fmla="*/ 123909 h 146774"/>
              <a:gd name="connsiteX12" fmla="*/ 557212 w 847725"/>
              <a:gd name="connsiteY12" fmla="*/ 140578 h 146774"/>
              <a:gd name="connsiteX13" fmla="*/ 585787 w 847725"/>
              <a:gd name="connsiteY13" fmla="*/ 145341 h 146774"/>
              <a:gd name="connsiteX14" fmla="*/ 623887 w 847725"/>
              <a:gd name="connsiteY14" fmla="*/ 116766 h 146774"/>
              <a:gd name="connsiteX15" fmla="*/ 657225 w 847725"/>
              <a:gd name="connsiteY15" fmla="*/ 107241 h 146774"/>
              <a:gd name="connsiteX16" fmla="*/ 716756 w 847725"/>
              <a:gd name="connsiteY16" fmla="*/ 107241 h 146774"/>
              <a:gd name="connsiteX17" fmla="*/ 754856 w 847725"/>
              <a:gd name="connsiteY17" fmla="*/ 102478 h 146774"/>
              <a:gd name="connsiteX18" fmla="*/ 804862 w 847725"/>
              <a:gd name="connsiteY18" fmla="*/ 92953 h 146774"/>
              <a:gd name="connsiteX19" fmla="*/ 823912 w 847725"/>
              <a:gd name="connsiteY19" fmla="*/ 88191 h 146774"/>
              <a:gd name="connsiteX20" fmla="*/ 833437 w 847725"/>
              <a:gd name="connsiteY20" fmla="*/ 102478 h 146774"/>
              <a:gd name="connsiteX21" fmla="*/ 835818 w 847725"/>
              <a:gd name="connsiteY21" fmla="*/ 71522 h 146774"/>
              <a:gd name="connsiteX22" fmla="*/ 847725 w 847725"/>
              <a:gd name="connsiteY22" fmla="*/ 66759 h 146774"/>
              <a:gd name="connsiteX0" fmla="*/ 0 w 816769"/>
              <a:gd name="connsiteY0" fmla="*/ 16753 h 146774"/>
              <a:gd name="connsiteX1" fmla="*/ 164306 w 816769"/>
              <a:gd name="connsiteY1" fmla="*/ 84 h 146774"/>
              <a:gd name="connsiteX2" fmla="*/ 152400 w 816769"/>
              <a:gd name="connsiteY2" fmla="*/ 23897 h 146774"/>
              <a:gd name="connsiteX3" fmla="*/ 173831 w 816769"/>
              <a:gd name="connsiteY3" fmla="*/ 45328 h 146774"/>
              <a:gd name="connsiteX4" fmla="*/ 197644 w 816769"/>
              <a:gd name="connsiteY4" fmla="*/ 66759 h 146774"/>
              <a:gd name="connsiteX5" fmla="*/ 238125 w 816769"/>
              <a:gd name="connsiteY5" fmla="*/ 78666 h 146774"/>
              <a:gd name="connsiteX6" fmla="*/ 276225 w 816769"/>
              <a:gd name="connsiteY6" fmla="*/ 85809 h 146774"/>
              <a:gd name="connsiteX7" fmla="*/ 338137 w 816769"/>
              <a:gd name="connsiteY7" fmla="*/ 95334 h 146774"/>
              <a:gd name="connsiteX8" fmla="*/ 378619 w 816769"/>
              <a:gd name="connsiteY8" fmla="*/ 102478 h 146774"/>
              <a:gd name="connsiteX9" fmla="*/ 426244 w 816769"/>
              <a:gd name="connsiteY9" fmla="*/ 114384 h 146774"/>
              <a:gd name="connsiteX10" fmla="*/ 478631 w 816769"/>
              <a:gd name="connsiteY10" fmla="*/ 123909 h 146774"/>
              <a:gd name="connsiteX11" fmla="*/ 526256 w 816769"/>
              <a:gd name="connsiteY11" fmla="*/ 140578 h 146774"/>
              <a:gd name="connsiteX12" fmla="*/ 554831 w 816769"/>
              <a:gd name="connsiteY12" fmla="*/ 145341 h 146774"/>
              <a:gd name="connsiteX13" fmla="*/ 592931 w 816769"/>
              <a:gd name="connsiteY13" fmla="*/ 116766 h 146774"/>
              <a:gd name="connsiteX14" fmla="*/ 626269 w 816769"/>
              <a:gd name="connsiteY14" fmla="*/ 107241 h 146774"/>
              <a:gd name="connsiteX15" fmla="*/ 685800 w 816769"/>
              <a:gd name="connsiteY15" fmla="*/ 107241 h 146774"/>
              <a:gd name="connsiteX16" fmla="*/ 723900 w 816769"/>
              <a:gd name="connsiteY16" fmla="*/ 102478 h 146774"/>
              <a:gd name="connsiteX17" fmla="*/ 773906 w 816769"/>
              <a:gd name="connsiteY17" fmla="*/ 92953 h 146774"/>
              <a:gd name="connsiteX18" fmla="*/ 792956 w 816769"/>
              <a:gd name="connsiteY18" fmla="*/ 88191 h 146774"/>
              <a:gd name="connsiteX19" fmla="*/ 802481 w 816769"/>
              <a:gd name="connsiteY19" fmla="*/ 102478 h 146774"/>
              <a:gd name="connsiteX20" fmla="*/ 804862 w 816769"/>
              <a:gd name="connsiteY20" fmla="*/ 71522 h 146774"/>
              <a:gd name="connsiteX21" fmla="*/ 816769 w 816769"/>
              <a:gd name="connsiteY21" fmla="*/ 66759 h 146774"/>
              <a:gd name="connsiteX0" fmla="*/ 11954 w 664417"/>
              <a:gd name="connsiteY0" fmla="*/ 0 h 146690"/>
              <a:gd name="connsiteX1" fmla="*/ 48 w 664417"/>
              <a:gd name="connsiteY1" fmla="*/ 23813 h 146690"/>
              <a:gd name="connsiteX2" fmla="*/ 21479 w 664417"/>
              <a:gd name="connsiteY2" fmla="*/ 45244 h 146690"/>
              <a:gd name="connsiteX3" fmla="*/ 45292 w 664417"/>
              <a:gd name="connsiteY3" fmla="*/ 66675 h 146690"/>
              <a:gd name="connsiteX4" fmla="*/ 85773 w 664417"/>
              <a:gd name="connsiteY4" fmla="*/ 78582 h 146690"/>
              <a:gd name="connsiteX5" fmla="*/ 123873 w 664417"/>
              <a:gd name="connsiteY5" fmla="*/ 85725 h 146690"/>
              <a:gd name="connsiteX6" fmla="*/ 185785 w 664417"/>
              <a:gd name="connsiteY6" fmla="*/ 95250 h 146690"/>
              <a:gd name="connsiteX7" fmla="*/ 226267 w 664417"/>
              <a:gd name="connsiteY7" fmla="*/ 102394 h 146690"/>
              <a:gd name="connsiteX8" fmla="*/ 273892 w 664417"/>
              <a:gd name="connsiteY8" fmla="*/ 114300 h 146690"/>
              <a:gd name="connsiteX9" fmla="*/ 326279 w 664417"/>
              <a:gd name="connsiteY9" fmla="*/ 123825 h 146690"/>
              <a:gd name="connsiteX10" fmla="*/ 373904 w 664417"/>
              <a:gd name="connsiteY10" fmla="*/ 140494 h 146690"/>
              <a:gd name="connsiteX11" fmla="*/ 402479 w 664417"/>
              <a:gd name="connsiteY11" fmla="*/ 145257 h 146690"/>
              <a:gd name="connsiteX12" fmla="*/ 440579 w 664417"/>
              <a:gd name="connsiteY12" fmla="*/ 116682 h 146690"/>
              <a:gd name="connsiteX13" fmla="*/ 473917 w 664417"/>
              <a:gd name="connsiteY13" fmla="*/ 107157 h 146690"/>
              <a:gd name="connsiteX14" fmla="*/ 533448 w 664417"/>
              <a:gd name="connsiteY14" fmla="*/ 107157 h 146690"/>
              <a:gd name="connsiteX15" fmla="*/ 571548 w 664417"/>
              <a:gd name="connsiteY15" fmla="*/ 102394 h 146690"/>
              <a:gd name="connsiteX16" fmla="*/ 621554 w 664417"/>
              <a:gd name="connsiteY16" fmla="*/ 92869 h 146690"/>
              <a:gd name="connsiteX17" fmla="*/ 640604 w 664417"/>
              <a:gd name="connsiteY17" fmla="*/ 88107 h 146690"/>
              <a:gd name="connsiteX18" fmla="*/ 650129 w 664417"/>
              <a:gd name="connsiteY18" fmla="*/ 102394 h 146690"/>
              <a:gd name="connsiteX19" fmla="*/ 652510 w 664417"/>
              <a:gd name="connsiteY19" fmla="*/ 71438 h 146690"/>
              <a:gd name="connsiteX20" fmla="*/ 664417 w 664417"/>
              <a:gd name="connsiteY20" fmla="*/ 66675 h 146690"/>
              <a:gd name="connsiteX0" fmla="*/ 0 w 652463"/>
              <a:gd name="connsiteY0" fmla="*/ 0 h 146690"/>
              <a:gd name="connsiteX1" fmla="*/ 9525 w 652463"/>
              <a:gd name="connsiteY1" fmla="*/ 45244 h 146690"/>
              <a:gd name="connsiteX2" fmla="*/ 33338 w 652463"/>
              <a:gd name="connsiteY2" fmla="*/ 66675 h 146690"/>
              <a:gd name="connsiteX3" fmla="*/ 73819 w 652463"/>
              <a:gd name="connsiteY3" fmla="*/ 78582 h 146690"/>
              <a:gd name="connsiteX4" fmla="*/ 111919 w 652463"/>
              <a:gd name="connsiteY4" fmla="*/ 85725 h 146690"/>
              <a:gd name="connsiteX5" fmla="*/ 173831 w 652463"/>
              <a:gd name="connsiteY5" fmla="*/ 95250 h 146690"/>
              <a:gd name="connsiteX6" fmla="*/ 214313 w 652463"/>
              <a:gd name="connsiteY6" fmla="*/ 102394 h 146690"/>
              <a:gd name="connsiteX7" fmla="*/ 261938 w 652463"/>
              <a:gd name="connsiteY7" fmla="*/ 114300 h 146690"/>
              <a:gd name="connsiteX8" fmla="*/ 314325 w 652463"/>
              <a:gd name="connsiteY8" fmla="*/ 123825 h 146690"/>
              <a:gd name="connsiteX9" fmla="*/ 361950 w 652463"/>
              <a:gd name="connsiteY9" fmla="*/ 140494 h 146690"/>
              <a:gd name="connsiteX10" fmla="*/ 390525 w 652463"/>
              <a:gd name="connsiteY10" fmla="*/ 145257 h 146690"/>
              <a:gd name="connsiteX11" fmla="*/ 428625 w 652463"/>
              <a:gd name="connsiteY11" fmla="*/ 116682 h 146690"/>
              <a:gd name="connsiteX12" fmla="*/ 461963 w 652463"/>
              <a:gd name="connsiteY12" fmla="*/ 107157 h 146690"/>
              <a:gd name="connsiteX13" fmla="*/ 521494 w 652463"/>
              <a:gd name="connsiteY13" fmla="*/ 107157 h 146690"/>
              <a:gd name="connsiteX14" fmla="*/ 559594 w 652463"/>
              <a:gd name="connsiteY14" fmla="*/ 102394 h 146690"/>
              <a:gd name="connsiteX15" fmla="*/ 609600 w 652463"/>
              <a:gd name="connsiteY15" fmla="*/ 92869 h 146690"/>
              <a:gd name="connsiteX16" fmla="*/ 628650 w 652463"/>
              <a:gd name="connsiteY16" fmla="*/ 88107 h 146690"/>
              <a:gd name="connsiteX17" fmla="*/ 638175 w 652463"/>
              <a:gd name="connsiteY17" fmla="*/ 102394 h 146690"/>
              <a:gd name="connsiteX18" fmla="*/ 640556 w 652463"/>
              <a:gd name="connsiteY18" fmla="*/ 71438 h 146690"/>
              <a:gd name="connsiteX19" fmla="*/ 652463 w 652463"/>
              <a:gd name="connsiteY19" fmla="*/ 66675 h 146690"/>
              <a:gd name="connsiteX0" fmla="*/ 0 w 652463"/>
              <a:gd name="connsiteY0" fmla="*/ 6311 h 153001"/>
              <a:gd name="connsiteX1" fmla="*/ 5949 w 652463"/>
              <a:gd name="connsiteY1" fmla="*/ 2706 h 153001"/>
              <a:gd name="connsiteX2" fmla="*/ 9525 w 652463"/>
              <a:gd name="connsiteY2" fmla="*/ 51555 h 153001"/>
              <a:gd name="connsiteX3" fmla="*/ 33338 w 652463"/>
              <a:gd name="connsiteY3" fmla="*/ 72986 h 153001"/>
              <a:gd name="connsiteX4" fmla="*/ 73819 w 652463"/>
              <a:gd name="connsiteY4" fmla="*/ 84893 h 153001"/>
              <a:gd name="connsiteX5" fmla="*/ 111919 w 652463"/>
              <a:gd name="connsiteY5" fmla="*/ 92036 h 153001"/>
              <a:gd name="connsiteX6" fmla="*/ 173831 w 652463"/>
              <a:gd name="connsiteY6" fmla="*/ 101561 h 153001"/>
              <a:gd name="connsiteX7" fmla="*/ 214313 w 652463"/>
              <a:gd name="connsiteY7" fmla="*/ 108705 h 153001"/>
              <a:gd name="connsiteX8" fmla="*/ 261938 w 652463"/>
              <a:gd name="connsiteY8" fmla="*/ 120611 h 153001"/>
              <a:gd name="connsiteX9" fmla="*/ 314325 w 652463"/>
              <a:gd name="connsiteY9" fmla="*/ 130136 h 153001"/>
              <a:gd name="connsiteX10" fmla="*/ 361950 w 652463"/>
              <a:gd name="connsiteY10" fmla="*/ 146805 h 153001"/>
              <a:gd name="connsiteX11" fmla="*/ 390525 w 652463"/>
              <a:gd name="connsiteY11" fmla="*/ 151568 h 153001"/>
              <a:gd name="connsiteX12" fmla="*/ 428625 w 652463"/>
              <a:gd name="connsiteY12" fmla="*/ 122993 h 153001"/>
              <a:gd name="connsiteX13" fmla="*/ 461963 w 652463"/>
              <a:gd name="connsiteY13" fmla="*/ 113468 h 153001"/>
              <a:gd name="connsiteX14" fmla="*/ 521494 w 652463"/>
              <a:gd name="connsiteY14" fmla="*/ 113468 h 153001"/>
              <a:gd name="connsiteX15" fmla="*/ 559594 w 652463"/>
              <a:gd name="connsiteY15" fmla="*/ 108705 h 153001"/>
              <a:gd name="connsiteX16" fmla="*/ 609600 w 652463"/>
              <a:gd name="connsiteY16" fmla="*/ 99180 h 153001"/>
              <a:gd name="connsiteX17" fmla="*/ 628650 w 652463"/>
              <a:gd name="connsiteY17" fmla="*/ 94418 h 153001"/>
              <a:gd name="connsiteX18" fmla="*/ 638175 w 652463"/>
              <a:gd name="connsiteY18" fmla="*/ 108705 h 153001"/>
              <a:gd name="connsiteX19" fmla="*/ 640556 w 652463"/>
              <a:gd name="connsiteY19" fmla="*/ 77749 h 153001"/>
              <a:gd name="connsiteX20" fmla="*/ 652463 w 652463"/>
              <a:gd name="connsiteY20" fmla="*/ 72986 h 153001"/>
              <a:gd name="connsiteX0" fmla="*/ 0 w 652463"/>
              <a:gd name="connsiteY0" fmla="*/ 0 h 146690"/>
              <a:gd name="connsiteX1" fmla="*/ 9525 w 652463"/>
              <a:gd name="connsiteY1" fmla="*/ 45244 h 146690"/>
              <a:gd name="connsiteX2" fmla="*/ 33338 w 652463"/>
              <a:gd name="connsiteY2" fmla="*/ 66675 h 146690"/>
              <a:gd name="connsiteX3" fmla="*/ 73819 w 652463"/>
              <a:gd name="connsiteY3" fmla="*/ 78582 h 146690"/>
              <a:gd name="connsiteX4" fmla="*/ 111919 w 652463"/>
              <a:gd name="connsiteY4" fmla="*/ 85725 h 146690"/>
              <a:gd name="connsiteX5" fmla="*/ 173831 w 652463"/>
              <a:gd name="connsiteY5" fmla="*/ 95250 h 146690"/>
              <a:gd name="connsiteX6" fmla="*/ 214313 w 652463"/>
              <a:gd name="connsiteY6" fmla="*/ 102394 h 146690"/>
              <a:gd name="connsiteX7" fmla="*/ 261938 w 652463"/>
              <a:gd name="connsiteY7" fmla="*/ 114300 h 146690"/>
              <a:gd name="connsiteX8" fmla="*/ 314325 w 652463"/>
              <a:gd name="connsiteY8" fmla="*/ 123825 h 146690"/>
              <a:gd name="connsiteX9" fmla="*/ 361950 w 652463"/>
              <a:gd name="connsiteY9" fmla="*/ 140494 h 146690"/>
              <a:gd name="connsiteX10" fmla="*/ 390525 w 652463"/>
              <a:gd name="connsiteY10" fmla="*/ 145257 h 146690"/>
              <a:gd name="connsiteX11" fmla="*/ 428625 w 652463"/>
              <a:gd name="connsiteY11" fmla="*/ 116682 h 146690"/>
              <a:gd name="connsiteX12" fmla="*/ 461963 w 652463"/>
              <a:gd name="connsiteY12" fmla="*/ 107157 h 146690"/>
              <a:gd name="connsiteX13" fmla="*/ 521494 w 652463"/>
              <a:gd name="connsiteY13" fmla="*/ 107157 h 146690"/>
              <a:gd name="connsiteX14" fmla="*/ 559594 w 652463"/>
              <a:gd name="connsiteY14" fmla="*/ 102394 h 146690"/>
              <a:gd name="connsiteX15" fmla="*/ 609600 w 652463"/>
              <a:gd name="connsiteY15" fmla="*/ 92869 h 146690"/>
              <a:gd name="connsiteX16" fmla="*/ 628650 w 652463"/>
              <a:gd name="connsiteY16" fmla="*/ 88107 h 146690"/>
              <a:gd name="connsiteX17" fmla="*/ 638175 w 652463"/>
              <a:gd name="connsiteY17" fmla="*/ 102394 h 146690"/>
              <a:gd name="connsiteX18" fmla="*/ 640556 w 652463"/>
              <a:gd name="connsiteY18" fmla="*/ 71438 h 146690"/>
              <a:gd name="connsiteX19" fmla="*/ 652463 w 652463"/>
              <a:gd name="connsiteY19" fmla="*/ 66675 h 146690"/>
              <a:gd name="connsiteX0" fmla="*/ 0 w 642938"/>
              <a:gd name="connsiteY0" fmla="*/ 0 h 101446"/>
              <a:gd name="connsiteX1" fmla="*/ 23813 w 642938"/>
              <a:gd name="connsiteY1" fmla="*/ 21431 h 101446"/>
              <a:gd name="connsiteX2" fmla="*/ 64294 w 642938"/>
              <a:gd name="connsiteY2" fmla="*/ 33338 h 101446"/>
              <a:gd name="connsiteX3" fmla="*/ 102394 w 642938"/>
              <a:gd name="connsiteY3" fmla="*/ 40481 h 101446"/>
              <a:gd name="connsiteX4" fmla="*/ 164306 w 642938"/>
              <a:gd name="connsiteY4" fmla="*/ 50006 h 101446"/>
              <a:gd name="connsiteX5" fmla="*/ 204788 w 642938"/>
              <a:gd name="connsiteY5" fmla="*/ 57150 h 101446"/>
              <a:gd name="connsiteX6" fmla="*/ 252413 w 642938"/>
              <a:gd name="connsiteY6" fmla="*/ 69056 h 101446"/>
              <a:gd name="connsiteX7" fmla="*/ 304800 w 642938"/>
              <a:gd name="connsiteY7" fmla="*/ 78581 h 101446"/>
              <a:gd name="connsiteX8" fmla="*/ 352425 w 642938"/>
              <a:gd name="connsiteY8" fmla="*/ 95250 h 101446"/>
              <a:gd name="connsiteX9" fmla="*/ 381000 w 642938"/>
              <a:gd name="connsiteY9" fmla="*/ 100013 h 101446"/>
              <a:gd name="connsiteX10" fmla="*/ 419100 w 642938"/>
              <a:gd name="connsiteY10" fmla="*/ 71438 h 101446"/>
              <a:gd name="connsiteX11" fmla="*/ 452438 w 642938"/>
              <a:gd name="connsiteY11" fmla="*/ 61913 h 101446"/>
              <a:gd name="connsiteX12" fmla="*/ 511969 w 642938"/>
              <a:gd name="connsiteY12" fmla="*/ 61913 h 101446"/>
              <a:gd name="connsiteX13" fmla="*/ 550069 w 642938"/>
              <a:gd name="connsiteY13" fmla="*/ 57150 h 101446"/>
              <a:gd name="connsiteX14" fmla="*/ 600075 w 642938"/>
              <a:gd name="connsiteY14" fmla="*/ 47625 h 101446"/>
              <a:gd name="connsiteX15" fmla="*/ 619125 w 642938"/>
              <a:gd name="connsiteY15" fmla="*/ 42863 h 101446"/>
              <a:gd name="connsiteX16" fmla="*/ 628650 w 642938"/>
              <a:gd name="connsiteY16" fmla="*/ 57150 h 101446"/>
              <a:gd name="connsiteX17" fmla="*/ 631031 w 642938"/>
              <a:gd name="connsiteY17" fmla="*/ 26194 h 101446"/>
              <a:gd name="connsiteX18" fmla="*/ 642938 w 642938"/>
              <a:gd name="connsiteY18" fmla="*/ 21431 h 10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2938" h="101446">
                <a:moveTo>
                  <a:pt x="0" y="0"/>
                </a:moveTo>
                <a:cubicBezTo>
                  <a:pt x="5556" y="11113"/>
                  <a:pt x="13097" y="15875"/>
                  <a:pt x="23813" y="21431"/>
                </a:cubicBezTo>
                <a:cubicBezTo>
                  <a:pt x="34529" y="26987"/>
                  <a:pt x="51197" y="30163"/>
                  <a:pt x="64294" y="33338"/>
                </a:cubicBezTo>
                <a:cubicBezTo>
                  <a:pt x="77391" y="36513"/>
                  <a:pt x="85725" y="37703"/>
                  <a:pt x="102394" y="40481"/>
                </a:cubicBezTo>
                <a:cubicBezTo>
                  <a:pt x="119063" y="43259"/>
                  <a:pt x="147240" y="47228"/>
                  <a:pt x="164306" y="50006"/>
                </a:cubicBezTo>
                <a:cubicBezTo>
                  <a:pt x="181372" y="52784"/>
                  <a:pt x="190104" y="53975"/>
                  <a:pt x="204788" y="57150"/>
                </a:cubicBezTo>
                <a:cubicBezTo>
                  <a:pt x="219472" y="60325"/>
                  <a:pt x="235744" y="65484"/>
                  <a:pt x="252413" y="69056"/>
                </a:cubicBezTo>
                <a:cubicBezTo>
                  <a:pt x="269082" y="72628"/>
                  <a:pt x="288131" y="74215"/>
                  <a:pt x="304800" y="78581"/>
                </a:cubicBezTo>
                <a:cubicBezTo>
                  <a:pt x="321469" y="82947"/>
                  <a:pt x="339725" y="91678"/>
                  <a:pt x="352425" y="95250"/>
                </a:cubicBezTo>
                <a:cubicBezTo>
                  <a:pt x="365125" y="98822"/>
                  <a:pt x="369888" y="103982"/>
                  <a:pt x="381000" y="100013"/>
                </a:cubicBezTo>
                <a:cubicBezTo>
                  <a:pt x="392112" y="96044"/>
                  <a:pt x="407194" y="77788"/>
                  <a:pt x="419100" y="71438"/>
                </a:cubicBezTo>
                <a:cubicBezTo>
                  <a:pt x="431006" y="65088"/>
                  <a:pt x="436960" y="63501"/>
                  <a:pt x="452438" y="61913"/>
                </a:cubicBezTo>
                <a:cubicBezTo>
                  <a:pt x="467916" y="60326"/>
                  <a:pt x="495697" y="62707"/>
                  <a:pt x="511969" y="61913"/>
                </a:cubicBezTo>
                <a:cubicBezTo>
                  <a:pt x="528241" y="61119"/>
                  <a:pt x="535385" y="59531"/>
                  <a:pt x="550069" y="57150"/>
                </a:cubicBezTo>
                <a:cubicBezTo>
                  <a:pt x="564753" y="54769"/>
                  <a:pt x="588566" y="50006"/>
                  <a:pt x="600075" y="47625"/>
                </a:cubicBezTo>
                <a:cubicBezTo>
                  <a:pt x="611584" y="45244"/>
                  <a:pt x="614363" y="41276"/>
                  <a:pt x="619125" y="42863"/>
                </a:cubicBezTo>
                <a:cubicBezTo>
                  <a:pt x="623887" y="44450"/>
                  <a:pt x="626666" y="59928"/>
                  <a:pt x="628650" y="57150"/>
                </a:cubicBezTo>
                <a:cubicBezTo>
                  <a:pt x="630634" y="54372"/>
                  <a:pt x="628650" y="32147"/>
                  <a:pt x="631031" y="26194"/>
                </a:cubicBezTo>
                <a:cubicBezTo>
                  <a:pt x="633412" y="20241"/>
                  <a:pt x="638175" y="20836"/>
                  <a:pt x="642938" y="21431"/>
                </a:cubicBezTo>
              </a:path>
            </a:pathLst>
          </a:custGeom>
          <a:ln w="12700">
            <a:solidFill>
              <a:schemeClr val="tx1"/>
            </a:solidFill>
            <a:prstDash val="dashDot"/>
          </a:ln>
          <a:effectLst>
            <a:outerShdw blurRad="508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" name="Picture 2" descr="G:\b52 2.jpg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6" b="11553"/>
          <a:stretch/>
        </p:blipFill>
        <p:spPr bwMode="auto">
          <a:xfrm>
            <a:off x="4782994" y="2536651"/>
            <a:ext cx="1361535" cy="6921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5" name="Picture 4" descr="AGM-158_03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01" y="3198990"/>
            <a:ext cx="1319061" cy="6656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" name="Рисунок 532" descr="5.jpg"/>
          <p:cNvPicPr/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>
          <a:xfrm>
            <a:off x="3527563" y="3913371"/>
            <a:ext cx="1182255" cy="729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535" name="Text Box 35"/>
          <p:cNvSpPr txBox="1">
            <a:spLocks noChangeArrowheads="1"/>
          </p:cNvSpPr>
          <p:nvPr/>
        </p:nvSpPr>
        <p:spPr bwMode="auto">
          <a:xfrm>
            <a:off x="-164353" y="4437633"/>
            <a:ext cx="1911995" cy="18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Calibri"/>
                <a:cs typeface="Arial" pitchFamily="34" charset="0"/>
              </a:rPr>
              <a:t>Средиземное море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2101238" y="1246991"/>
            <a:ext cx="1522834" cy="886078"/>
          </a:xfrm>
          <a:custGeom>
            <a:avLst/>
            <a:gdLst>
              <a:gd name="connsiteX0" fmla="*/ 67172 w 1406143"/>
              <a:gd name="connsiteY0" fmla="*/ 724858 h 818282"/>
              <a:gd name="connsiteX1" fmla="*/ 71934 w 1406143"/>
              <a:gd name="connsiteY1" fmla="*/ 812964 h 818282"/>
              <a:gd name="connsiteX2" fmla="*/ 112416 w 1406143"/>
              <a:gd name="connsiteY2" fmla="*/ 805821 h 818282"/>
              <a:gd name="connsiteX3" fmla="*/ 176709 w 1406143"/>
              <a:gd name="connsiteY3" fmla="*/ 784389 h 818282"/>
              <a:gd name="connsiteX4" fmla="*/ 202903 w 1406143"/>
              <a:gd name="connsiteY4" fmla="*/ 755814 h 818282"/>
              <a:gd name="connsiteX5" fmla="*/ 348159 w 1406143"/>
              <a:gd name="connsiteY5" fmla="*/ 741527 h 818282"/>
              <a:gd name="connsiteX6" fmla="*/ 567234 w 1406143"/>
              <a:gd name="connsiteY6" fmla="*/ 760577 h 818282"/>
              <a:gd name="connsiteX7" fmla="*/ 652959 w 1406143"/>
              <a:gd name="connsiteY7" fmla="*/ 786771 h 818282"/>
              <a:gd name="connsiteX8" fmla="*/ 750591 w 1406143"/>
              <a:gd name="connsiteY8" fmla="*/ 786771 h 818282"/>
              <a:gd name="connsiteX9" fmla="*/ 838697 w 1406143"/>
              <a:gd name="connsiteY9" fmla="*/ 777246 h 818282"/>
              <a:gd name="connsiteX10" fmla="*/ 881559 w 1406143"/>
              <a:gd name="connsiteY10" fmla="*/ 793914 h 818282"/>
              <a:gd name="connsiteX11" fmla="*/ 919659 w 1406143"/>
              <a:gd name="connsiteY11" fmla="*/ 753433 h 818282"/>
              <a:gd name="connsiteX12" fmla="*/ 967284 w 1406143"/>
              <a:gd name="connsiteY12" fmla="*/ 803439 h 818282"/>
              <a:gd name="connsiteX13" fmla="*/ 1072059 w 1406143"/>
              <a:gd name="connsiteY13" fmla="*/ 772483 h 818282"/>
              <a:gd name="connsiteX14" fmla="*/ 1145878 w 1406143"/>
              <a:gd name="connsiteY14" fmla="*/ 801058 h 818282"/>
              <a:gd name="connsiteX15" fmla="*/ 1157784 w 1406143"/>
              <a:gd name="connsiteY15" fmla="*/ 777246 h 818282"/>
              <a:gd name="connsiteX16" fmla="*/ 1133972 w 1406143"/>
              <a:gd name="connsiteY16" fmla="*/ 741527 h 818282"/>
              <a:gd name="connsiteX17" fmla="*/ 1186359 w 1406143"/>
              <a:gd name="connsiteY17" fmla="*/ 658183 h 818282"/>
              <a:gd name="connsiteX18" fmla="*/ 1267322 w 1406143"/>
              <a:gd name="connsiteY18" fmla="*/ 641514 h 818282"/>
              <a:gd name="connsiteX19" fmla="*/ 1307803 w 1406143"/>
              <a:gd name="connsiteY19" fmla="*/ 636752 h 818282"/>
              <a:gd name="connsiteX20" fmla="*/ 1276847 w 1406143"/>
              <a:gd name="connsiteY20" fmla="*/ 598652 h 818282"/>
              <a:gd name="connsiteX21" fmla="*/ 1253034 w 1406143"/>
              <a:gd name="connsiteY21" fmla="*/ 546264 h 818282"/>
              <a:gd name="connsiteX22" fmla="*/ 1212553 w 1406143"/>
              <a:gd name="connsiteY22" fmla="*/ 508164 h 818282"/>
              <a:gd name="connsiteX23" fmla="*/ 1210172 w 1406143"/>
              <a:gd name="connsiteY23" fmla="*/ 462921 h 818282"/>
              <a:gd name="connsiteX24" fmla="*/ 1269703 w 1406143"/>
              <a:gd name="connsiteY24" fmla="*/ 467683 h 818282"/>
              <a:gd name="connsiteX25" fmla="*/ 1319709 w 1406143"/>
              <a:gd name="connsiteY25" fmla="*/ 474827 h 818282"/>
              <a:gd name="connsiteX26" fmla="*/ 1372097 w 1406143"/>
              <a:gd name="connsiteY26" fmla="*/ 429583 h 818282"/>
              <a:gd name="connsiteX27" fmla="*/ 1405434 w 1406143"/>
              <a:gd name="connsiteY27" fmla="*/ 410533 h 818282"/>
              <a:gd name="connsiteX28" fmla="*/ 1341141 w 1406143"/>
              <a:gd name="connsiteY28" fmla="*/ 370052 h 818282"/>
              <a:gd name="connsiteX29" fmla="*/ 1350666 w 1406143"/>
              <a:gd name="connsiteY29" fmla="*/ 353383 h 818282"/>
              <a:gd name="connsiteX30" fmla="*/ 1236366 w 1406143"/>
              <a:gd name="connsiteY30" fmla="*/ 355764 h 818282"/>
              <a:gd name="connsiteX31" fmla="*/ 1250653 w 1406143"/>
              <a:gd name="connsiteY31" fmla="*/ 312902 h 818282"/>
              <a:gd name="connsiteX32" fmla="*/ 1160166 w 1406143"/>
              <a:gd name="connsiteY32" fmla="*/ 284327 h 818282"/>
              <a:gd name="connsiteX33" fmla="*/ 1129209 w 1406143"/>
              <a:gd name="connsiteY33" fmla="*/ 234321 h 818282"/>
              <a:gd name="connsiteX34" fmla="*/ 1124447 w 1406143"/>
              <a:gd name="connsiteY34" fmla="*/ 210508 h 818282"/>
              <a:gd name="connsiteX35" fmla="*/ 1060153 w 1406143"/>
              <a:gd name="connsiteY35" fmla="*/ 193839 h 818282"/>
              <a:gd name="connsiteX36" fmla="*/ 1088728 w 1406143"/>
              <a:gd name="connsiteY36" fmla="*/ 148596 h 818282"/>
              <a:gd name="connsiteX37" fmla="*/ 1053009 w 1406143"/>
              <a:gd name="connsiteY37" fmla="*/ 108114 h 818282"/>
              <a:gd name="connsiteX38" fmla="*/ 1057772 w 1406143"/>
              <a:gd name="connsiteY38" fmla="*/ 62871 h 818282"/>
              <a:gd name="connsiteX39" fmla="*/ 931566 w 1406143"/>
              <a:gd name="connsiteY39" fmla="*/ 22389 h 818282"/>
              <a:gd name="connsiteX40" fmla="*/ 869653 w 1406143"/>
              <a:gd name="connsiteY40" fmla="*/ 50964 h 818282"/>
              <a:gd name="connsiteX41" fmla="*/ 843459 w 1406143"/>
              <a:gd name="connsiteY41" fmla="*/ 62871 h 818282"/>
              <a:gd name="connsiteX42" fmla="*/ 838697 w 1406143"/>
              <a:gd name="connsiteY42" fmla="*/ 20008 h 818282"/>
              <a:gd name="connsiteX43" fmla="*/ 764878 w 1406143"/>
              <a:gd name="connsiteY43" fmla="*/ 17627 h 818282"/>
              <a:gd name="connsiteX44" fmla="*/ 752972 w 1406143"/>
              <a:gd name="connsiteY44" fmla="*/ 24771 h 818282"/>
              <a:gd name="connsiteX45" fmla="*/ 722016 w 1406143"/>
              <a:gd name="connsiteY45" fmla="*/ 10483 h 818282"/>
              <a:gd name="connsiteX46" fmla="*/ 660103 w 1406143"/>
              <a:gd name="connsiteY46" fmla="*/ 958 h 818282"/>
              <a:gd name="connsiteX47" fmla="*/ 631528 w 1406143"/>
              <a:gd name="connsiteY47" fmla="*/ 5721 h 818282"/>
              <a:gd name="connsiteX48" fmla="*/ 588666 w 1406143"/>
              <a:gd name="connsiteY48" fmla="*/ 48583 h 818282"/>
              <a:gd name="connsiteX49" fmla="*/ 588666 w 1406143"/>
              <a:gd name="connsiteY49" fmla="*/ 72396 h 818282"/>
              <a:gd name="connsiteX50" fmla="*/ 514847 w 1406143"/>
              <a:gd name="connsiteY50" fmla="*/ 62871 h 818282"/>
              <a:gd name="connsiteX51" fmla="*/ 467222 w 1406143"/>
              <a:gd name="connsiteY51" fmla="*/ 93827 h 818282"/>
              <a:gd name="connsiteX52" fmla="*/ 448172 w 1406143"/>
              <a:gd name="connsiteY52" fmla="*/ 120021 h 818282"/>
              <a:gd name="connsiteX53" fmla="*/ 433884 w 1406143"/>
              <a:gd name="connsiteY53" fmla="*/ 160502 h 818282"/>
              <a:gd name="connsiteX54" fmla="*/ 479128 w 1406143"/>
              <a:gd name="connsiteY54" fmla="*/ 158121 h 818282"/>
              <a:gd name="connsiteX55" fmla="*/ 464841 w 1406143"/>
              <a:gd name="connsiteY55" fmla="*/ 184314 h 818282"/>
              <a:gd name="connsiteX56" fmla="*/ 417216 w 1406143"/>
              <a:gd name="connsiteY56" fmla="*/ 193839 h 818282"/>
              <a:gd name="connsiteX57" fmla="*/ 395784 w 1406143"/>
              <a:gd name="connsiteY57" fmla="*/ 222414 h 818282"/>
              <a:gd name="connsiteX58" fmla="*/ 350541 w 1406143"/>
              <a:gd name="connsiteY58" fmla="*/ 231939 h 818282"/>
              <a:gd name="connsiteX59" fmla="*/ 341016 w 1406143"/>
              <a:gd name="connsiteY59" fmla="*/ 270039 h 818282"/>
              <a:gd name="connsiteX60" fmla="*/ 336253 w 1406143"/>
              <a:gd name="connsiteY60" fmla="*/ 308139 h 818282"/>
              <a:gd name="connsiteX61" fmla="*/ 324347 w 1406143"/>
              <a:gd name="connsiteY61" fmla="*/ 336714 h 818282"/>
              <a:gd name="connsiteX62" fmla="*/ 260053 w 1406143"/>
              <a:gd name="connsiteY62" fmla="*/ 358146 h 818282"/>
              <a:gd name="connsiteX63" fmla="*/ 210047 w 1406143"/>
              <a:gd name="connsiteY63" fmla="*/ 377196 h 818282"/>
              <a:gd name="connsiteX64" fmla="*/ 205284 w 1406143"/>
              <a:gd name="connsiteY64" fmla="*/ 393864 h 818282"/>
              <a:gd name="connsiteX65" fmla="*/ 143372 w 1406143"/>
              <a:gd name="connsiteY65" fmla="*/ 405771 h 818282"/>
              <a:gd name="connsiteX66" fmla="*/ 76697 w 1406143"/>
              <a:gd name="connsiteY66" fmla="*/ 408152 h 818282"/>
              <a:gd name="connsiteX67" fmla="*/ 31453 w 1406143"/>
              <a:gd name="connsiteY67" fmla="*/ 408152 h 818282"/>
              <a:gd name="connsiteX68" fmla="*/ 100509 w 1406143"/>
              <a:gd name="connsiteY68" fmla="*/ 551027 h 818282"/>
              <a:gd name="connsiteX69" fmla="*/ 102891 w 1406143"/>
              <a:gd name="connsiteY69" fmla="*/ 624846 h 818282"/>
              <a:gd name="connsiteX70" fmla="*/ 43359 w 1406143"/>
              <a:gd name="connsiteY70" fmla="*/ 641514 h 818282"/>
              <a:gd name="connsiteX71" fmla="*/ 497 w 1406143"/>
              <a:gd name="connsiteY71" fmla="*/ 696283 h 818282"/>
              <a:gd name="connsiteX72" fmla="*/ 67172 w 1406143"/>
              <a:gd name="connsiteY72" fmla="*/ 724858 h 81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406143" h="818282">
                <a:moveTo>
                  <a:pt x="67172" y="724858"/>
                </a:moveTo>
                <a:cubicBezTo>
                  <a:pt x="79078" y="744305"/>
                  <a:pt x="64393" y="799470"/>
                  <a:pt x="71934" y="812964"/>
                </a:cubicBezTo>
                <a:cubicBezTo>
                  <a:pt x="79475" y="826458"/>
                  <a:pt x="94953" y="810584"/>
                  <a:pt x="112416" y="805821"/>
                </a:cubicBezTo>
                <a:cubicBezTo>
                  <a:pt x="129879" y="801058"/>
                  <a:pt x="161628" y="792723"/>
                  <a:pt x="176709" y="784389"/>
                </a:cubicBezTo>
                <a:cubicBezTo>
                  <a:pt x="191790" y="776055"/>
                  <a:pt x="174328" y="762958"/>
                  <a:pt x="202903" y="755814"/>
                </a:cubicBezTo>
                <a:cubicBezTo>
                  <a:pt x="231478" y="748670"/>
                  <a:pt x="287437" y="740733"/>
                  <a:pt x="348159" y="741527"/>
                </a:cubicBezTo>
                <a:cubicBezTo>
                  <a:pt x="408881" y="742321"/>
                  <a:pt x="516434" y="753036"/>
                  <a:pt x="567234" y="760577"/>
                </a:cubicBezTo>
                <a:cubicBezTo>
                  <a:pt x="618034" y="768118"/>
                  <a:pt x="622400" y="782405"/>
                  <a:pt x="652959" y="786771"/>
                </a:cubicBezTo>
                <a:cubicBezTo>
                  <a:pt x="683518" y="791137"/>
                  <a:pt x="719635" y="788359"/>
                  <a:pt x="750591" y="786771"/>
                </a:cubicBezTo>
                <a:cubicBezTo>
                  <a:pt x="781547" y="785184"/>
                  <a:pt x="816869" y="776056"/>
                  <a:pt x="838697" y="777246"/>
                </a:cubicBezTo>
                <a:cubicBezTo>
                  <a:pt x="860525" y="778436"/>
                  <a:pt x="868065" y="797883"/>
                  <a:pt x="881559" y="793914"/>
                </a:cubicBezTo>
                <a:cubicBezTo>
                  <a:pt x="895053" y="789945"/>
                  <a:pt x="905372" y="751846"/>
                  <a:pt x="919659" y="753433"/>
                </a:cubicBezTo>
                <a:cubicBezTo>
                  <a:pt x="933946" y="755020"/>
                  <a:pt x="941884" y="800264"/>
                  <a:pt x="967284" y="803439"/>
                </a:cubicBezTo>
                <a:cubicBezTo>
                  <a:pt x="992684" y="806614"/>
                  <a:pt x="1042293" y="772880"/>
                  <a:pt x="1072059" y="772483"/>
                </a:cubicBezTo>
                <a:cubicBezTo>
                  <a:pt x="1101825" y="772086"/>
                  <a:pt x="1131591" y="800264"/>
                  <a:pt x="1145878" y="801058"/>
                </a:cubicBezTo>
                <a:cubicBezTo>
                  <a:pt x="1160165" y="801852"/>
                  <a:pt x="1159768" y="787168"/>
                  <a:pt x="1157784" y="777246"/>
                </a:cubicBezTo>
                <a:cubicBezTo>
                  <a:pt x="1155800" y="767324"/>
                  <a:pt x="1129210" y="761371"/>
                  <a:pt x="1133972" y="741527"/>
                </a:cubicBezTo>
                <a:cubicBezTo>
                  <a:pt x="1138734" y="721683"/>
                  <a:pt x="1164134" y="674852"/>
                  <a:pt x="1186359" y="658183"/>
                </a:cubicBezTo>
                <a:cubicBezTo>
                  <a:pt x="1208584" y="641514"/>
                  <a:pt x="1247081" y="645086"/>
                  <a:pt x="1267322" y="641514"/>
                </a:cubicBezTo>
                <a:cubicBezTo>
                  <a:pt x="1287563" y="637942"/>
                  <a:pt x="1306216" y="643896"/>
                  <a:pt x="1307803" y="636752"/>
                </a:cubicBezTo>
                <a:cubicBezTo>
                  <a:pt x="1309391" y="629608"/>
                  <a:pt x="1285975" y="613733"/>
                  <a:pt x="1276847" y="598652"/>
                </a:cubicBezTo>
                <a:cubicBezTo>
                  <a:pt x="1267719" y="583571"/>
                  <a:pt x="1263750" y="561345"/>
                  <a:pt x="1253034" y="546264"/>
                </a:cubicBezTo>
                <a:cubicBezTo>
                  <a:pt x="1242318" y="531183"/>
                  <a:pt x="1219697" y="522054"/>
                  <a:pt x="1212553" y="508164"/>
                </a:cubicBezTo>
                <a:cubicBezTo>
                  <a:pt x="1205409" y="494274"/>
                  <a:pt x="1200647" y="469668"/>
                  <a:pt x="1210172" y="462921"/>
                </a:cubicBezTo>
                <a:cubicBezTo>
                  <a:pt x="1219697" y="456174"/>
                  <a:pt x="1251447" y="465699"/>
                  <a:pt x="1269703" y="467683"/>
                </a:cubicBezTo>
                <a:cubicBezTo>
                  <a:pt x="1287959" y="469667"/>
                  <a:pt x="1302643" y="481177"/>
                  <a:pt x="1319709" y="474827"/>
                </a:cubicBezTo>
                <a:cubicBezTo>
                  <a:pt x="1336775" y="468477"/>
                  <a:pt x="1357809" y="440299"/>
                  <a:pt x="1372097" y="429583"/>
                </a:cubicBezTo>
                <a:cubicBezTo>
                  <a:pt x="1386385" y="418867"/>
                  <a:pt x="1410593" y="420455"/>
                  <a:pt x="1405434" y="410533"/>
                </a:cubicBezTo>
                <a:cubicBezTo>
                  <a:pt x="1400275" y="400611"/>
                  <a:pt x="1350269" y="379577"/>
                  <a:pt x="1341141" y="370052"/>
                </a:cubicBezTo>
                <a:cubicBezTo>
                  <a:pt x="1332013" y="360527"/>
                  <a:pt x="1368128" y="355764"/>
                  <a:pt x="1350666" y="353383"/>
                </a:cubicBezTo>
                <a:cubicBezTo>
                  <a:pt x="1333204" y="351002"/>
                  <a:pt x="1253035" y="362511"/>
                  <a:pt x="1236366" y="355764"/>
                </a:cubicBezTo>
                <a:cubicBezTo>
                  <a:pt x="1219697" y="349017"/>
                  <a:pt x="1263353" y="324808"/>
                  <a:pt x="1250653" y="312902"/>
                </a:cubicBezTo>
                <a:cubicBezTo>
                  <a:pt x="1237953" y="300996"/>
                  <a:pt x="1180407" y="297424"/>
                  <a:pt x="1160166" y="284327"/>
                </a:cubicBezTo>
                <a:cubicBezTo>
                  <a:pt x="1139925" y="271230"/>
                  <a:pt x="1135162" y="246624"/>
                  <a:pt x="1129209" y="234321"/>
                </a:cubicBezTo>
                <a:cubicBezTo>
                  <a:pt x="1123256" y="222018"/>
                  <a:pt x="1135956" y="217255"/>
                  <a:pt x="1124447" y="210508"/>
                </a:cubicBezTo>
                <a:cubicBezTo>
                  <a:pt x="1112938" y="203761"/>
                  <a:pt x="1066106" y="204158"/>
                  <a:pt x="1060153" y="193839"/>
                </a:cubicBezTo>
                <a:cubicBezTo>
                  <a:pt x="1054200" y="183520"/>
                  <a:pt x="1089919" y="162883"/>
                  <a:pt x="1088728" y="148596"/>
                </a:cubicBezTo>
                <a:cubicBezTo>
                  <a:pt x="1087537" y="134309"/>
                  <a:pt x="1058168" y="122401"/>
                  <a:pt x="1053009" y="108114"/>
                </a:cubicBezTo>
                <a:cubicBezTo>
                  <a:pt x="1047850" y="93827"/>
                  <a:pt x="1078012" y="77158"/>
                  <a:pt x="1057772" y="62871"/>
                </a:cubicBezTo>
                <a:cubicBezTo>
                  <a:pt x="1037532" y="48584"/>
                  <a:pt x="962919" y="24373"/>
                  <a:pt x="931566" y="22389"/>
                </a:cubicBezTo>
                <a:cubicBezTo>
                  <a:pt x="900213" y="20404"/>
                  <a:pt x="869653" y="50964"/>
                  <a:pt x="869653" y="50964"/>
                </a:cubicBezTo>
                <a:cubicBezTo>
                  <a:pt x="854969" y="57711"/>
                  <a:pt x="848618" y="68030"/>
                  <a:pt x="843459" y="62871"/>
                </a:cubicBezTo>
                <a:cubicBezTo>
                  <a:pt x="838300" y="57712"/>
                  <a:pt x="851794" y="27549"/>
                  <a:pt x="838697" y="20008"/>
                </a:cubicBezTo>
                <a:cubicBezTo>
                  <a:pt x="825600" y="12467"/>
                  <a:pt x="779165" y="16833"/>
                  <a:pt x="764878" y="17627"/>
                </a:cubicBezTo>
                <a:cubicBezTo>
                  <a:pt x="750591" y="18421"/>
                  <a:pt x="760116" y="25962"/>
                  <a:pt x="752972" y="24771"/>
                </a:cubicBezTo>
                <a:cubicBezTo>
                  <a:pt x="745828" y="23580"/>
                  <a:pt x="737494" y="14452"/>
                  <a:pt x="722016" y="10483"/>
                </a:cubicBezTo>
                <a:cubicBezTo>
                  <a:pt x="706538" y="6514"/>
                  <a:pt x="675184" y="1752"/>
                  <a:pt x="660103" y="958"/>
                </a:cubicBezTo>
                <a:cubicBezTo>
                  <a:pt x="645022" y="164"/>
                  <a:pt x="643434" y="-2216"/>
                  <a:pt x="631528" y="5721"/>
                </a:cubicBezTo>
                <a:cubicBezTo>
                  <a:pt x="619622" y="13658"/>
                  <a:pt x="595810" y="37470"/>
                  <a:pt x="588666" y="48583"/>
                </a:cubicBezTo>
                <a:cubicBezTo>
                  <a:pt x="581522" y="59695"/>
                  <a:pt x="600969" y="70015"/>
                  <a:pt x="588666" y="72396"/>
                </a:cubicBezTo>
                <a:cubicBezTo>
                  <a:pt x="576363" y="74777"/>
                  <a:pt x="535088" y="59299"/>
                  <a:pt x="514847" y="62871"/>
                </a:cubicBezTo>
                <a:cubicBezTo>
                  <a:pt x="494606" y="66443"/>
                  <a:pt x="478335" y="84302"/>
                  <a:pt x="467222" y="93827"/>
                </a:cubicBezTo>
                <a:cubicBezTo>
                  <a:pt x="456110" y="103352"/>
                  <a:pt x="453728" y="108908"/>
                  <a:pt x="448172" y="120021"/>
                </a:cubicBezTo>
                <a:cubicBezTo>
                  <a:pt x="442616" y="131133"/>
                  <a:pt x="428725" y="154152"/>
                  <a:pt x="433884" y="160502"/>
                </a:cubicBezTo>
                <a:cubicBezTo>
                  <a:pt x="439043" y="166852"/>
                  <a:pt x="473969" y="154152"/>
                  <a:pt x="479128" y="158121"/>
                </a:cubicBezTo>
                <a:cubicBezTo>
                  <a:pt x="484288" y="162090"/>
                  <a:pt x="475160" y="178361"/>
                  <a:pt x="464841" y="184314"/>
                </a:cubicBezTo>
                <a:cubicBezTo>
                  <a:pt x="454522" y="190267"/>
                  <a:pt x="428726" y="187489"/>
                  <a:pt x="417216" y="193839"/>
                </a:cubicBezTo>
                <a:cubicBezTo>
                  <a:pt x="405707" y="200189"/>
                  <a:pt x="406896" y="216064"/>
                  <a:pt x="395784" y="222414"/>
                </a:cubicBezTo>
                <a:cubicBezTo>
                  <a:pt x="384672" y="228764"/>
                  <a:pt x="359669" y="224001"/>
                  <a:pt x="350541" y="231939"/>
                </a:cubicBezTo>
                <a:cubicBezTo>
                  <a:pt x="341413" y="239877"/>
                  <a:pt x="343397" y="257339"/>
                  <a:pt x="341016" y="270039"/>
                </a:cubicBezTo>
                <a:cubicBezTo>
                  <a:pt x="338635" y="282739"/>
                  <a:pt x="339031" y="297027"/>
                  <a:pt x="336253" y="308139"/>
                </a:cubicBezTo>
                <a:cubicBezTo>
                  <a:pt x="333475" y="319251"/>
                  <a:pt x="337047" y="328380"/>
                  <a:pt x="324347" y="336714"/>
                </a:cubicBezTo>
                <a:cubicBezTo>
                  <a:pt x="311647" y="345048"/>
                  <a:pt x="279103" y="351399"/>
                  <a:pt x="260053" y="358146"/>
                </a:cubicBezTo>
                <a:cubicBezTo>
                  <a:pt x="241003" y="364893"/>
                  <a:pt x="219175" y="371243"/>
                  <a:pt x="210047" y="377196"/>
                </a:cubicBezTo>
                <a:cubicBezTo>
                  <a:pt x="200919" y="383149"/>
                  <a:pt x="216396" y="389102"/>
                  <a:pt x="205284" y="393864"/>
                </a:cubicBezTo>
                <a:cubicBezTo>
                  <a:pt x="194172" y="398626"/>
                  <a:pt x="164803" y="403390"/>
                  <a:pt x="143372" y="405771"/>
                </a:cubicBezTo>
                <a:cubicBezTo>
                  <a:pt x="121941" y="408152"/>
                  <a:pt x="95350" y="407755"/>
                  <a:pt x="76697" y="408152"/>
                </a:cubicBezTo>
                <a:cubicBezTo>
                  <a:pt x="58044" y="408549"/>
                  <a:pt x="27484" y="384340"/>
                  <a:pt x="31453" y="408152"/>
                </a:cubicBezTo>
                <a:cubicBezTo>
                  <a:pt x="35422" y="431964"/>
                  <a:pt x="88603" y="514911"/>
                  <a:pt x="100509" y="551027"/>
                </a:cubicBezTo>
                <a:cubicBezTo>
                  <a:pt x="112415" y="587143"/>
                  <a:pt x="112416" y="609765"/>
                  <a:pt x="102891" y="624846"/>
                </a:cubicBezTo>
                <a:cubicBezTo>
                  <a:pt x="93366" y="639927"/>
                  <a:pt x="60425" y="629608"/>
                  <a:pt x="43359" y="641514"/>
                </a:cubicBezTo>
                <a:cubicBezTo>
                  <a:pt x="26293" y="653420"/>
                  <a:pt x="-4265" y="680805"/>
                  <a:pt x="497" y="696283"/>
                </a:cubicBezTo>
                <a:cubicBezTo>
                  <a:pt x="5259" y="711761"/>
                  <a:pt x="55266" y="705411"/>
                  <a:pt x="67172" y="72485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44000"/>
            </a:schemeClr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43" name="Text Box 36"/>
          <p:cNvSpPr txBox="1">
            <a:spLocks noChangeArrowheads="1"/>
          </p:cNvSpPr>
          <p:nvPr/>
        </p:nvSpPr>
        <p:spPr bwMode="auto">
          <a:xfrm>
            <a:off x="349584" y="3043246"/>
            <a:ext cx="431139" cy="12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87662" fontAlgn="auto">
              <a:spcBef>
                <a:spcPct val="50000"/>
              </a:spcBef>
              <a:spcAft>
                <a:spcPts val="0"/>
              </a:spcAft>
            </a:pPr>
            <a:r>
              <a:rPr lang="ru-RU" sz="800" b="1" dirty="0">
                <a:solidFill>
                  <a:srgbClr val="000000"/>
                </a:solidFill>
                <a:latin typeface="Calibri"/>
                <a:cs typeface="Arial" pitchFamily="34" charset="0"/>
              </a:rPr>
              <a:t>Словения</a:t>
            </a:r>
          </a:p>
        </p:txBody>
      </p:sp>
      <p:sp>
        <p:nvSpPr>
          <p:cNvPr id="544" name="Полилиния 543"/>
          <p:cNvSpPr/>
          <p:nvPr/>
        </p:nvSpPr>
        <p:spPr>
          <a:xfrm>
            <a:off x="4075741" y="3002819"/>
            <a:ext cx="234675" cy="56729"/>
          </a:xfrm>
          <a:custGeom>
            <a:avLst/>
            <a:gdLst>
              <a:gd name="connsiteX0" fmla="*/ 216693 w 216693"/>
              <a:gd name="connsiteY0" fmla="*/ 0 h 52388"/>
              <a:gd name="connsiteX1" fmla="*/ 123825 w 216693"/>
              <a:gd name="connsiteY1" fmla="*/ 7144 h 52388"/>
              <a:gd name="connsiteX2" fmla="*/ 23812 w 216693"/>
              <a:gd name="connsiteY2" fmla="*/ 19050 h 52388"/>
              <a:gd name="connsiteX3" fmla="*/ 0 w 216693"/>
              <a:gd name="connsiteY3" fmla="*/ 52388 h 5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693" h="52388">
                <a:moveTo>
                  <a:pt x="216693" y="0"/>
                </a:moveTo>
                <a:cubicBezTo>
                  <a:pt x="186332" y="1984"/>
                  <a:pt x="155972" y="3969"/>
                  <a:pt x="123825" y="7144"/>
                </a:cubicBezTo>
                <a:cubicBezTo>
                  <a:pt x="91678" y="10319"/>
                  <a:pt x="44449" y="11509"/>
                  <a:pt x="23812" y="19050"/>
                </a:cubicBezTo>
                <a:cubicBezTo>
                  <a:pt x="3175" y="26591"/>
                  <a:pt x="1587" y="39489"/>
                  <a:pt x="0" y="52388"/>
                </a:cubicBezTo>
              </a:path>
            </a:pathLst>
          </a:custGeom>
          <a:ln w="22225">
            <a:solidFill>
              <a:schemeClr val="tx1"/>
            </a:solidFill>
            <a:prstDash val="dashDot"/>
          </a:ln>
          <a:effectLst>
            <a:outerShdw blurRad="635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5" name="Полилиния 544"/>
          <p:cNvSpPr/>
          <p:nvPr/>
        </p:nvSpPr>
        <p:spPr>
          <a:xfrm>
            <a:off x="1739254" y="1219207"/>
            <a:ext cx="1065069" cy="131085"/>
          </a:xfrm>
          <a:custGeom>
            <a:avLst/>
            <a:gdLst>
              <a:gd name="connsiteX0" fmla="*/ 0 w 983456"/>
              <a:gd name="connsiteY0" fmla="*/ 73149 h 121055"/>
              <a:gd name="connsiteX1" fmla="*/ 57150 w 983456"/>
              <a:gd name="connsiteY1" fmla="*/ 42193 h 121055"/>
              <a:gd name="connsiteX2" fmla="*/ 97631 w 983456"/>
              <a:gd name="connsiteY2" fmla="*/ 25524 h 121055"/>
              <a:gd name="connsiteX3" fmla="*/ 111919 w 983456"/>
              <a:gd name="connsiteY3" fmla="*/ 13618 h 121055"/>
              <a:gd name="connsiteX4" fmla="*/ 159544 w 983456"/>
              <a:gd name="connsiteY4" fmla="*/ 13618 h 121055"/>
              <a:gd name="connsiteX5" fmla="*/ 211931 w 983456"/>
              <a:gd name="connsiteY5" fmla="*/ 18380 h 121055"/>
              <a:gd name="connsiteX6" fmla="*/ 245269 w 983456"/>
              <a:gd name="connsiteY6" fmla="*/ 20762 h 121055"/>
              <a:gd name="connsiteX7" fmla="*/ 257175 w 983456"/>
              <a:gd name="connsiteY7" fmla="*/ 13618 h 121055"/>
              <a:gd name="connsiteX8" fmla="*/ 264319 w 983456"/>
              <a:gd name="connsiteY8" fmla="*/ 30287 h 121055"/>
              <a:gd name="connsiteX9" fmla="*/ 292894 w 983456"/>
              <a:gd name="connsiteY9" fmla="*/ 20762 h 121055"/>
              <a:gd name="connsiteX10" fmla="*/ 340519 w 983456"/>
              <a:gd name="connsiteY10" fmla="*/ 18380 h 121055"/>
              <a:gd name="connsiteX11" fmla="*/ 364331 w 983456"/>
              <a:gd name="connsiteY11" fmla="*/ 11237 h 121055"/>
              <a:gd name="connsiteX12" fmla="*/ 383381 w 983456"/>
              <a:gd name="connsiteY12" fmla="*/ 20762 h 121055"/>
              <a:gd name="connsiteX13" fmla="*/ 409575 w 983456"/>
              <a:gd name="connsiteY13" fmla="*/ 27905 h 121055"/>
              <a:gd name="connsiteX14" fmla="*/ 431006 w 983456"/>
              <a:gd name="connsiteY14" fmla="*/ 32668 h 121055"/>
              <a:gd name="connsiteX15" fmla="*/ 457200 w 983456"/>
              <a:gd name="connsiteY15" fmla="*/ 32668 h 121055"/>
              <a:gd name="connsiteX16" fmla="*/ 478631 w 983456"/>
              <a:gd name="connsiteY16" fmla="*/ 20762 h 121055"/>
              <a:gd name="connsiteX17" fmla="*/ 495300 w 983456"/>
              <a:gd name="connsiteY17" fmla="*/ 6474 h 121055"/>
              <a:gd name="connsiteX18" fmla="*/ 528638 w 983456"/>
              <a:gd name="connsiteY18" fmla="*/ 1712 h 121055"/>
              <a:gd name="connsiteX19" fmla="*/ 554831 w 983456"/>
              <a:gd name="connsiteY19" fmla="*/ 35049 h 121055"/>
              <a:gd name="connsiteX20" fmla="*/ 581025 w 983456"/>
              <a:gd name="connsiteY20" fmla="*/ 39812 h 121055"/>
              <a:gd name="connsiteX21" fmla="*/ 628650 w 983456"/>
              <a:gd name="connsiteY21" fmla="*/ 44574 h 121055"/>
              <a:gd name="connsiteX22" fmla="*/ 657225 w 983456"/>
              <a:gd name="connsiteY22" fmla="*/ 56480 h 121055"/>
              <a:gd name="connsiteX23" fmla="*/ 685800 w 983456"/>
              <a:gd name="connsiteY23" fmla="*/ 70768 h 121055"/>
              <a:gd name="connsiteX24" fmla="*/ 726281 w 983456"/>
              <a:gd name="connsiteY24" fmla="*/ 94580 h 121055"/>
              <a:gd name="connsiteX25" fmla="*/ 754856 w 983456"/>
              <a:gd name="connsiteY25" fmla="*/ 101724 h 121055"/>
              <a:gd name="connsiteX26" fmla="*/ 759619 w 983456"/>
              <a:gd name="connsiteY26" fmla="*/ 116012 h 121055"/>
              <a:gd name="connsiteX27" fmla="*/ 783431 w 983456"/>
              <a:gd name="connsiteY27" fmla="*/ 120774 h 121055"/>
              <a:gd name="connsiteX28" fmla="*/ 816769 w 983456"/>
              <a:gd name="connsiteY28" fmla="*/ 108868 h 121055"/>
              <a:gd name="connsiteX29" fmla="*/ 852488 w 983456"/>
              <a:gd name="connsiteY29" fmla="*/ 92199 h 121055"/>
              <a:gd name="connsiteX30" fmla="*/ 900113 w 983456"/>
              <a:gd name="connsiteY30" fmla="*/ 99343 h 121055"/>
              <a:gd name="connsiteX31" fmla="*/ 916781 w 983456"/>
              <a:gd name="connsiteY31" fmla="*/ 87437 h 121055"/>
              <a:gd name="connsiteX32" fmla="*/ 916781 w 983456"/>
              <a:gd name="connsiteY32" fmla="*/ 68387 h 121055"/>
              <a:gd name="connsiteX33" fmla="*/ 959644 w 983456"/>
              <a:gd name="connsiteY33" fmla="*/ 39812 h 121055"/>
              <a:gd name="connsiteX34" fmla="*/ 983456 w 983456"/>
              <a:gd name="connsiteY34" fmla="*/ 27905 h 12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83456" h="121055">
                <a:moveTo>
                  <a:pt x="0" y="73149"/>
                </a:moveTo>
                <a:cubicBezTo>
                  <a:pt x="20439" y="61639"/>
                  <a:pt x="40878" y="50130"/>
                  <a:pt x="57150" y="42193"/>
                </a:cubicBezTo>
                <a:cubicBezTo>
                  <a:pt x="73422" y="34255"/>
                  <a:pt x="88503" y="30286"/>
                  <a:pt x="97631" y="25524"/>
                </a:cubicBezTo>
                <a:cubicBezTo>
                  <a:pt x="106759" y="20762"/>
                  <a:pt x="101600" y="15602"/>
                  <a:pt x="111919" y="13618"/>
                </a:cubicBezTo>
                <a:cubicBezTo>
                  <a:pt x="122238" y="11634"/>
                  <a:pt x="142875" y="12824"/>
                  <a:pt x="159544" y="13618"/>
                </a:cubicBezTo>
                <a:cubicBezTo>
                  <a:pt x="176213" y="14412"/>
                  <a:pt x="197644" y="17189"/>
                  <a:pt x="211931" y="18380"/>
                </a:cubicBezTo>
                <a:cubicBezTo>
                  <a:pt x="226218" y="19571"/>
                  <a:pt x="237728" y="21556"/>
                  <a:pt x="245269" y="20762"/>
                </a:cubicBezTo>
                <a:cubicBezTo>
                  <a:pt x="252810" y="19968"/>
                  <a:pt x="254000" y="12031"/>
                  <a:pt x="257175" y="13618"/>
                </a:cubicBezTo>
                <a:cubicBezTo>
                  <a:pt x="260350" y="15205"/>
                  <a:pt x="258366" y="29096"/>
                  <a:pt x="264319" y="30287"/>
                </a:cubicBezTo>
                <a:cubicBezTo>
                  <a:pt x="270272" y="31478"/>
                  <a:pt x="280194" y="22746"/>
                  <a:pt x="292894" y="20762"/>
                </a:cubicBezTo>
                <a:cubicBezTo>
                  <a:pt x="305594" y="18778"/>
                  <a:pt x="328613" y="19967"/>
                  <a:pt x="340519" y="18380"/>
                </a:cubicBezTo>
                <a:cubicBezTo>
                  <a:pt x="352425" y="16793"/>
                  <a:pt x="357187" y="10840"/>
                  <a:pt x="364331" y="11237"/>
                </a:cubicBezTo>
                <a:cubicBezTo>
                  <a:pt x="371475" y="11634"/>
                  <a:pt x="375840" y="17984"/>
                  <a:pt x="383381" y="20762"/>
                </a:cubicBezTo>
                <a:cubicBezTo>
                  <a:pt x="390922" y="23540"/>
                  <a:pt x="401638" y="25921"/>
                  <a:pt x="409575" y="27905"/>
                </a:cubicBezTo>
                <a:cubicBezTo>
                  <a:pt x="417512" y="29889"/>
                  <a:pt x="423069" y="31874"/>
                  <a:pt x="431006" y="32668"/>
                </a:cubicBezTo>
                <a:cubicBezTo>
                  <a:pt x="438943" y="33462"/>
                  <a:pt x="449263" y="34652"/>
                  <a:pt x="457200" y="32668"/>
                </a:cubicBezTo>
                <a:cubicBezTo>
                  <a:pt x="465137" y="30684"/>
                  <a:pt x="472281" y="25128"/>
                  <a:pt x="478631" y="20762"/>
                </a:cubicBezTo>
                <a:cubicBezTo>
                  <a:pt x="484981" y="16396"/>
                  <a:pt x="486966" y="9649"/>
                  <a:pt x="495300" y="6474"/>
                </a:cubicBezTo>
                <a:cubicBezTo>
                  <a:pt x="503634" y="3299"/>
                  <a:pt x="518716" y="-3050"/>
                  <a:pt x="528638" y="1712"/>
                </a:cubicBezTo>
                <a:cubicBezTo>
                  <a:pt x="538560" y="6474"/>
                  <a:pt x="546100" y="28699"/>
                  <a:pt x="554831" y="35049"/>
                </a:cubicBezTo>
                <a:cubicBezTo>
                  <a:pt x="563562" y="41399"/>
                  <a:pt x="568722" y="38225"/>
                  <a:pt x="581025" y="39812"/>
                </a:cubicBezTo>
                <a:cubicBezTo>
                  <a:pt x="593328" y="41399"/>
                  <a:pt x="615950" y="41796"/>
                  <a:pt x="628650" y="44574"/>
                </a:cubicBezTo>
                <a:cubicBezTo>
                  <a:pt x="641350" y="47352"/>
                  <a:pt x="647700" y="52114"/>
                  <a:pt x="657225" y="56480"/>
                </a:cubicBezTo>
                <a:cubicBezTo>
                  <a:pt x="666750" y="60846"/>
                  <a:pt x="674291" y="64418"/>
                  <a:pt x="685800" y="70768"/>
                </a:cubicBezTo>
                <a:cubicBezTo>
                  <a:pt x="697309" y="77118"/>
                  <a:pt x="714772" y="89421"/>
                  <a:pt x="726281" y="94580"/>
                </a:cubicBezTo>
                <a:cubicBezTo>
                  <a:pt x="737790" y="99739"/>
                  <a:pt x="749300" y="98152"/>
                  <a:pt x="754856" y="101724"/>
                </a:cubicBezTo>
                <a:cubicBezTo>
                  <a:pt x="760412" y="105296"/>
                  <a:pt x="754857" y="112837"/>
                  <a:pt x="759619" y="116012"/>
                </a:cubicBezTo>
                <a:cubicBezTo>
                  <a:pt x="764381" y="119187"/>
                  <a:pt x="773906" y="121965"/>
                  <a:pt x="783431" y="120774"/>
                </a:cubicBezTo>
                <a:cubicBezTo>
                  <a:pt x="792956" y="119583"/>
                  <a:pt x="805259" y="113631"/>
                  <a:pt x="816769" y="108868"/>
                </a:cubicBezTo>
                <a:cubicBezTo>
                  <a:pt x="828279" y="104105"/>
                  <a:pt x="838597" y="93787"/>
                  <a:pt x="852488" y="92199"/>
                </a:cubicBezTo>
                <a:cubicBezTo>
                  <a:pt x="866379" y="90611"/>
                  <a:pt x="889398" y="100137"/>
                  <a:pt x="900113" y="99343"/>
                </a:cubicBezTo>
                <a:cubicBezTo>
                  <a:pt x="910828" y="98549"/>
                  <a:pt x="914003" y="92596"/>
                  <a:pt x="916781" y="87437"/>
                </a:cubicBezTo>
                <a:cubicBezTo>
                  <a:pt x="919559" y="82278"/>
                  <a:pt x="909637" y="76325"/>
                  <a:pt x="916781" y="68387"/>
                </a:cubicBezTo>
                <a:cubicBezTo>
                  <a:pt x="923925" y="60449"/>
                  <a:pt x="948532" y="46559"/>
                  <a:pt x="959644" y="39812"/>
                </a:cubicBezTo>
                <a:cubicBezTo>
                  <a:pt x="970756" y="33065"/>
                  <a:pt x="977106" y="30485"/>
                  <a:pt x="983456" y="27905"/>
                </a:cubicBezTo>
              </a:path>
            </a:pathLst>
          </a:custGeom>
          <a:ln w="12700">
            <a:solidFill>
              <a:schemeClr val="tx1"/>
            </a:solidFill>
            <a:prstDash val="dashDot"/>
          </a:ln>
          <a:effectLst>
            <a:outerShdw blurRad="508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4" name="Полилиния 553"/>
          <p:cNvSpPr/>
          <p:nvPr/>
        </p:nvSpPr>
        <p:spPr>
          <a:xfrm>
            <a:off x="758864" y="3198791"/>
            <a:ext cx="739292" cy="601399"/>
          </a:xfrm>
          <a:custGeom>
            <a:avLst/>
            <a:gdLst>
              <a:gd name="connsiteX0" fmla="*/ 545743 w 682643"/>
              <a:gd name="connsiteY0" fmla="*/ 0 h 555384"/>
              <a:gd name="connsiteX1" fmla="*/ 569556 w 682643"/>
              <a:gd name="connsiteY1" fmla="*/ 54769 h 555384"/>
              <a:gd name="connsiteX2" fmla="*/ 593368 w 682643"/>
              <a:gd name="connsiteY2" fmla="*/ 57150 h 555384"/>
              <a:gd name="connsiteX3" fmla="*/ 576700 w 682643"/>
              <a:gd name="connsiteY3" fmla="*/ 76200 h 555384"/>
              <a:gd name="connsiteX4" fmla="*/ 614800 w 682643"/>
              <a:gd name="connsiteY4" fmla="*/ 100013 h 555384"/>
              <a:gd name="connsiteX5" fmla="*/ 645756 w 682643"/>
              <a:gd name="connsiteY5" fmla="*/ 107157 h 555384"/>
              <a:gd name="connsiteX6" fmla="*/ 600512 w 682643"/>
              <a:gd name="connsiteY6" fmla="*/ 119063 h 555384"/>
              <a:gd name="connsiteX7" fmla="*/ 595750 w 682643"/>
              <a:gd name="connsiteY7" fmla="*/ 133350 h 555384"/>
              <a:gd name="connsiteX8" fmla="*/ 595750 w 682643"/>
              <a:gd name="connsiteY8" fmla="*/ 147638 h 555384"/>
              <a:gd name="connsiteX9" fmla="*/ 562412 w 682643"/>
              <a:gd name="connsiteY9" fmla="*/ 159544 h 555384"/>
              <a:gd name="connsiteX10" fmla="*/ 543362 w 682643"/>
              <a:gd name="connsiteY10" fmla="*/ 159544 h 555384"/>
              <a:gd name="connsiteX11" fmla="*/ 529075 w 682643"/>
              <a:gd name="connsiteY11" fmla="*/ 145257 h 555384"/>
              <a:gd name="connsiteX12" fmla="*/ 519550 w 682643"/>
              <a:gd name="connsiteY12" fmla="*/ 128588 h 555384"/>
              <a:gd name="connsiteX13" fmla="*/ 469543 w 682643"/>
              <a:gd name="connsiteY13" fmla="*/ 121444 h 555384"/>
              <a:gd name="connsiteX14" fmla="*/ 426681 w 682643"/>
              <a:gd name="connsiteY14" fmla="*/ 109538 h 555384"/>
              <a:gd name="connsiteX15" fmla="*/ 417156 w 682643"/>
              <a:gd name="connsiteY15" fmla="*/ 126207 h 555384"/>
              <a:gd name="connsiteX16" fmla="*/ 402868 w 682643"/>
              <a:gd name="connsiteY16" fmla="*/ 107157 h 555384"/>
              <a:gd name="connsiteX17" fmla="*/ 381437 w 682643"/>
              <a:gd name="connsiteY17" fmla="*/ 128588 h 555384"/>
              <a:gd name="connsiteX18" fmla="*/ 300475 w 682643"/>
              <a:gd name="connsiteY18" fmla="*/ 114300 h 555384"/>
              <a:gd name="connsiteX19" fmla="*/ 245706 w 682643"/>
              <a:gd name="connsiteY19" fmla="*/ 97632 h 555384"/>
              <a:gd name="connsiteX20" fmla="*/ 205225 w 682643"/>
              <a:gd name="connsiteY20" fmla="*/ 80963 h 555384"/>
              <a:gd name="connsiteX21" fmla="*/ 162362 w 682643"/>
              <a:gd name="connsiteY21" fmla="*/ 104775 h 555384"/>
              <a:gd name="connsiteX22" fmla="*/ 152837 w 682643"/>
              <a:gd name="connsiteY22" fmla="*/ 95250 h 555384"/>
              <a:gd name="connsiteX23" fmla="*/ 107593 w 682643"/>
              <a:gd name="connsiteY23" fmla="*/ 114300 h 555384"/>
              <a:gd name="connsiteX24" fmla="*/ 95687 w 682643"/>
              <a:gd name="connsiteY24" fmla="*/ 130969 h 555384"/>
              <a:gd name="connsiteX25" fmla="*/ 52825 w 682643"/>
              <a:gd name="connsiteY25" fmla="*/ 90488 h 555384"/>
              <a:gd name="connsiteX26" fmla="*/ 26631 w 682643"/>
              <a:gd name="connsiteY26" fmla="*/ 85725 h 555384"/>
              <a:gd name="connsiteX27" fmla="*/ 437 w 682643"/>
              <a:gd name="connsiteY27" fmla="*/ 121444 h 555384"/>
              <a:gd name="connsiteX28" fmla="*/ 14725 w 682643"/>
              <a:gd name="connsiteY28" fmla="*/ 169069 h 555384"/>
              <a:gd name="connsiteX29" fmla="*/ 69493 w 682643"/>
              <a:gd name="connsiteY29" fmla="*/ 247650 h 555384"/>
              <a:gd name="connsiteX30" fmla="*/ 150456 w 682643"/>
              <a:gd name="connsiteY30" fmla="*/ 333375 h 555384"/>
              <a:gd name="connsiteX31" fmla="*/ 243325 w 682643"/>
              <a:gd name="connsiteY31" fmla="*/ 395288 h 555384"/>
              <a:gd name="connsiteX32" fmla="*/ 293331 w 682643"/>
              <a:gd name="connsiteY32" fmla="*/ 440532 h 555384"/>
              <a:gd name="connsiteX33" fmla="*/ 345718 w 682643"/>
              <a:gd name="connsiteY33" fmla="*/ 476250 h 555384"/>
              <a:gd name="connsiteX34" fmla="*/ 317143 w 682643"/>
              <a:gd name="connsiteY34" fmla="*/ 497682 h 555384"/>
              <a:gd name="connsiteX35" fmla="*/ 371912 w 682643"/>
              <a:gd name="connsiteY35" fmla="*/ 502444 h 555384"/>
              <a:gd name="connsiteX36" fmla="*/ 433825 w 682643"/>
              <a:gd name="connsiteY36" fmla="*/ 542925 h 555384"/>
              <a:gd name="connsiteX37" fmla="*/ 471925 w 682643"/>
              <a:gd name="connsiteY37" fmla="*/ 554832 h 555384"/>
              <a:gd name="connsiteX38" fmla="*/ 486212 w 682643"/>
              <a:gd name="connsiteY38" fmla="*/ 528638 h 555384"/>
              <a:gd name="connsiteX39" fmla="*/ 474306 w 682643"/>
              <a:gd name="connsiteY39" fmla="*/ 488157 h 555384"/>
              <a:gd name="connsiteX40" fmla="*/ 510025 w 682643"/>
              <a:gd name="connsiteY40" fmla="*/ 459582 h 555384"/>
              <a:gd name="connsiteX41" fmla="*/ 529075 w 682643"/>
              <a:gd name="connsiteY41" fmla="*/ 431007 h 555384"/>
              <a:gd name="connsiteX42" fmla="*/ 560031 w 682643"/>
              <a:gd name="connsiteY42" fmla="*/ 416719 h 555384"/>
              <a:gd name="connsiteX43" fmla="*/ 579081 w 682643"/>
              <a:gd name="connsiteY43" fmla="*/ 426244 h 555384"/>
              <a:gd name="connsiteX44" fmla="*/ 579081 w 682643"/>
              <a:gd name="connsiteY44" fmla="*/ 404813 h 555384"/>
              <a:gd name="connsiteX45" fmla="*/ 560031 w 682643"/>
              <a:gd name="connsiteY45" fmla="*/ 383382 h 555384"/>
              <a:gd name="connsiteX46" fmla="*/ 595750 w 682643"/>
              <a:gd name="connsiteY46" fmla="*/ 385763 h 555384"/>
              <a:gd name="connsiteX47" fmla="*/ 619562 w 682643"/>
              <a:gd name="connsiteY47" fmla="*/ 376238 h 555384"/>
              <a:gd name="connsiteX48" fmla="*/ 636231 w 682643"/>
              <a:gd name="connsiteY48" fmla="*/ 376238 h 555384"/>
              <a:gd name="connsiteX49" fmla="*/ 652900 w 682643"/>
              <a:gd name="connsiteY49" fmla="*/ 385763 h 555384"/>
              <a:gd name="connsiteX50" fmla="*/ 652900 w 682643"/>
              <a:gd name="connsiteY50" fmla="*/ 354807 h 555384"/>
              <a:gd name="connsiteX51" fmla="*/ 631468 w 682643"/>
              <a:gd name="connsiteY51" fmla="*/ 328613 h 555384"/>
              <a:gd name="connsiteX52" fmla="*/ 612418 w 682643"/>
              <a:gd name="connsiteY52" fmla="*/ 300038 h 555384"/>
              <a:gd name="connsiteX53" fmla="*/ 657662 w 682643"/>
              <a:gd name="connsiteY53" fmla="*/ 311944 h 555384"/>
              <a:gd name="connsiteX54" fmla="*/ 681475 w 682643"/>
              <a:gd name="connsiteY54" fmla="*/ 309563 h 555384"/>
              <a:gd name="connsiteX55" fmla="*/ 671950 w 682643"/>
              <a:gd name="connsiteY55" fmla="*/ 288132 h 555384"/>
              <a:gd name="connsiteX56" fmla="*/ 612418 w 682643"/>
              <a:gd name="connsiteY56" fmla="*/ 261938 h 555384"/>
              <a:gd name="connsiteX57" fmla="*/ 600512 w 682643"/>
              <a:gd name="connsiteY57" fmla="*/ 235744 h 555384"/>
              <a:gd name="connsiteX58" fmla="*/ 621943 w 682643"/>
              <a:gd name="connsiteY58" fmla="*/ 195263 h 555384"/>
              <a:gd name="connsiteX59" fmla="*/ 631468 w 682643"/>
              <a:gd name="connsiteY59" fmla="*/ 152400 h 555384"/>
              <a:gd name="connsiteX60" fmla="*/ 607656 w 682643"/>
              <a:gd name="connsiteY60" fmla="*/ 152400 h 55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82643" h="555384">
                <a:moveTo>
                  <a:pt x="545743" y="0"/>
                </a:moveTo>
                <a:cubicBezTo>
                  <a:pt x="553681" y="22622"/>
                  <a:pt x="561619" y="45244"/>
                  <a:pt x="569556" y="54769"/>
                </a:cubicBezTo>
                <a:cubicBezTo>
                  <a:pt x="577493" y="64294"/>
                  <a:pt x="592177" y="53578"/>
                  <a:pt x="593368" y="57150"/>
                </a:cubicBezTo>
                <a:cubicBezTo>
                  <a:pt x="594559" y="60722"/>
                  <a:pt x="573128" y="69056"/>
                  <a:pt x="576700" y="76200"/>
                </a:cubicBezTo>
                <a:cubicBezTo>
                  <a:pt x="580272" y="83344"/>
                  <a:pt x="603291" y="94854"/>
                  <a:pt x="614800" y="100013"/>
                </a:cubicBezTo>
                <a:cubicBezTo>
                  <a:pt x="626309" y="105172"/>
                  <a:pt x="648137" y="103982"/>
                  <a:pt x="645756" y="107157"/>
                </a:cubicBezTo>
                <a:cubicBezTo>
                  <a:pt x="643375" y="110332"/>
                  <a:pt x="608846" y="114697"/>
                  <a:pt x="600512" y="119063"/>
                </a:cubicBezTo>
                <a:cubicBezTo>
                  <a:pt x="592178" y="123429"/>
                  <a:pt x="596544" y="128588"/>
                  <a:pt x="595750" y="133350"/>
                </a:cubicBezTo>
                <a:cubicBezTo>
                  <a:pt x="594956" y="138112"/>
                  <a:pt x="601306" y="143272"/>
                  <a:pt x="595750" y="147638"/>
                </a:cubicBezTo>
                <a:cubicBezTo>
                  <a:pt x="590194" y="152004"/>
                  <a:pt x="571143" y="157560"/>
                  <a:pt x="562412" y="159544"/>
                </a:cubicBezTo>
                <a:cubicBezTo>
                  <a:pt x="553681" y="161528"/>
                  <a:pt x="548918" y="161925"/>
                  <a:pt x="543362" y="159544"/>
                </a:cubicBezTo>
                <a:cubicBezTo>
                  <a:pt x="537806" y="157163"/>
                  <a:pt x="533044" y="150416"/>
                  <a:pt x="529075" y="145257"/>
                </a:cubicBezTo>
                <a:cubicBezTo>
                  <a:pt x="525106" y="140098"/>
                  <a:pt x="529472" y="132557"/>
                  <a:pt x="519550" y="128588"/>
                </a:cubicBezTo>
                <a:cubicBezTo>
                  <a:pt x="509628" y="124619"/>
                  <a:pt x="485021" y="124619"/>
                  <a:pt x="469543" y="121444"/>
                </a:cubicBezTo>
                <a:cubicBezTo>
                  <a:pt x="454065" y="118269"/>
                  <a:pt x="435412" y="108744"/>
                  <a:pt x="426681" y="109538"/>
                </a:cubicBezTo>
                <a:cubicBezTo>
                  <a:pt x="417950" y="110332"/>
                  <a:pt x="421125" y="126604"/>
                  <a:pt x="417156" y="126207"/>
                </a:cubicBezTo>
                <a:cubicBezTo>
                  <a:pt x="413187" y="125810"/>
                  <a:pt x="408821" y="106760"/>
                  <a:pt x="402868" y="107157"/>
                </a:cubicBezTo>
                <a:cubicBezTo>
                  <a:pt x="396915" y="107554"/>
                  <a:pt x="398502" y="127398"/>
                  <a:pt x="381437" y="128588"/>
                </a:cubicBezTo>
                <a:cubicBezTo>
                  <a:pt x="364372" y="129778"/>
                  <a:pt x="323097" y="119459"/>
                  <a:pt x="300475" y="114300"/>
                </a:cubicBezTo>
                <a:cubicBezTo>
                  <a:pt x="277853" y="109141"/>
                  <a:pt x="261581" y="103188"/>
                  <a:pt x="245706" y="97632"/>
                </a:cubicBezTo>
                <a:cubicBezTo>
                  <a:pt x="229831" y="92076"/>
                  <a:pt x="219116" y="79773"/>
                  <a:pt x="205225" y="80963"/>
                </a:cubicBezTo>
                <a:cubicBezTo>
                  <a:pt x="191334" y="82153"/>
                  <a:pt x="171093" y="102394"/>
                  <a:pt x="162362" y="104775"/>
                </a:cubicBezTo>
                <a:cubicBezTo>
                  <a:pt x="153631" y="107156"/>
                  <a:pt x="161965" y="93663"/>
                  <a:pt x="152837" y="95250"/>
                </a:cubicBezTo>
                <a:cubicBezTo>
                  <a:pt x="143709" y="96838"/>
                  <a:pt x="117118" y="108347"/>
                  <a:pt x="107593" y="114300"/>
                </a:cubicBezTo>
                <a:cubicBezTo>
                  <a:pt x="98068" y="120253"/>
                  <a:pt x="104815" y="134938"/>
                  <a:pt x="95687" y="130969"/>
                </a:cubicBezTo>
                <a:cubicBezTo>
                  <a:pt x="86559" y="127000"/>
                  <a:pt x="64334" y="98029"/>
                  <a:pt x="52825" y="90488"/>
                </a:cubicBezTo>
                <a:cubicBezTo>
                  <a:pt x="41316" y="82947"/>
                  <a:pt x="35362" y="80566"/>
                  <a:pt x="26631" y="85725"/>
                </a:cubicBezTo>
                <a:cubicBezTo>
                  <a:pt x="17900" y="90884"/>
                  <a:pt x="2421" y="107553"/>
                  <a:pt x="437" y="121444"/>
                </a:cubicBezTo>
                <a:cubicBezTo>
                  <a:pt x="-1547" y="135335"/>
                  <a:pt x="3216" y="148035"/>
                  <a:pt x="14725" y="169069"/>
                </a:cubicBezTo>
                <a:cubicBezTo>
                  <a:pt x="26234" y="190103"/>
                  <a:pt x="46871" y="220266"/>
                  <a:pt x="69493" y="247650"/>
                </a:cubicBezTo>
                <a:cubicBezTo>
                  <a:pt x="92115" y="275034"/>
                  <a:pt x="121484" y="308769"/>
                  <a:pt x="150456" y="333375"/>
                </a:cubicBezTo>
                <a:cubicBezTo>
                  <a:pt x="179428" y="357981"/>
                  <a:pt x="219513" y="377429"/>
                  <a:pt x="243325" y="395288"/>
                </a:cubicBezTo>
                <a:cubicBezTo>
                  <a:pt x="267137" y="413147"/>
                  <a:pt x="276266" y="427038"/>
                  <a:pt x="293331" y="440532"/>
                </a:cubicBezTo>
                <a:cubicBezTo>
                  <a:pt x="310396" y="454026"/>
                  <a:pt x="341749" y="466725"/>
                  <a:pt x="345718" y="476250"/>
                </a:cubicBezTo>
                <a:cubicBezTo>
                  <a:pt x="349687" y="485775"/>
                  <a:pt x="312777" y="493316"/>
                  <a:pt x="317143" y="497682"/>
                </a:cubicBezTo>
                <a:cubicBezTo>
                  <a:pt x="321509" y="502048"/>
                  <a:pt x="352465" y="494904"/>
                  <a:pt x="371912" y="502444"/>
                </a:cubicBezTo>
                <a:cubicBezTo>
                  <a:pt x="391359" y="509984"/>
                  <a:pt x="417156" y="534194"/>
                  <a:pt x="433825" y="542925"/>
                </a:cubicBezTo>
                <a:cubicBezTo>
                  <a:pt x="450494" y="551656"/>
                  <a:pt x="463194" y="557213"/>
                  <a:pt x="471925" y="554832"/>
                </a:cubicBezTo>
                <a:cubicBezTo>
                  <a:pt x="480656" y="552451"/>
                  <a:pt x="485815" y="539750"/>
                  <a:pt x="486212" y="528638"/>
                </a:cubicBezTo>
                <a:cubicBezTo>
                  <a:pt x="486609" y="517526"/>
                  <a:pt x="470337" y="499666"/>
                  <a:pt x="474306" y="488157"/>
                </a:cubicBezTo>
                <a:cubicBezTo>
                  <a:pt x="478275" y="476648"/>
                  <a:pt x="500897" y="469107"/>
                  <a:pt x="510025" y="459582"/>
                </a:cubicBezTo>
                <a:cubicBezTo>
                  <a:pt x="519153" y="450057"/>
                  <a:pt x="520741" y="438151"/>
                  <a:pt x="529075" y="431007"/>
                </a:cubicBezTo>
                <a:cubicBezTo>
                  <a:pt x="537409" y="423863"/>
                  <a:pt x="551697" y="417513"/>
                  <a:pt x="560031" y="416719"/>
                </a:cubicBezTo>
                <a:cubicBezTo>
                  <a:pt x="568365" y="415925"/>
                  <a:pt x="575906" y="428228"/>
                  <a:pt x="579081" y="426244"/>
                </a:cubicBezTo>
                <a:cubicBezTo>
                  <a:pt x="582256" y="424260"/>
                  <a:pt x="582256" y="411957"/>
                  <a:pt x="579081" y="404813"/>
                </a:cubicBezTo>
                <a:cubicBezTo>
                  <a:pt x="575906" y="397669"/>
                  <a:pt x="557253" y="386557"/>
                  <a:pt x="560031" y="383382"/>
                </a:cubicBezTo>
                <a:cubicBezTo>
                  <a:pt x="562809" y="380207"/>
                  <a:pt x="585828" y="386954"/>
                  <a:pt x="595750" y="385763"/>
                </a:cubicBezTo>
                <a:cubicBezTo>
                  <a:pt x="605672" y="384572"/>
                  <a:pt x="612815" y="377826"/>
                  <a:pt x="619562" y="376238"/>
                </a:cubicBezTo>
                <a:cubicBezTo>
                  <a:pt x="626309" y="374651"/>
                  <a:pt x="630675" y="374651"/>
                  <a:pt x="636231" y="376238"/>
                </a:cubicBezTo>
                <a:cubicBezTo>
                  <a:pt x="641787" y="377825"/>
                  <a:pt x="650122" y="389335"/>
                  <a:pt x="652900" y="385763"/>
                </a:cubicBezTo>
                <a:cubicBezTo>
                  <a:pt x="655678" y="382191"/>
                  <a:pt x="656472" y="364332"/>
                  <a:pt x="652900" y="354807"/>
                </a:cubicBezTo>
                <a:cubicBezTo>
                  <a:pt x="649328" y="345282"/>
                  <a:pt x="638215" y="337741"/>
                  <a:pt x="631468" y="328613"/>
                </a:cubicBezTo>
                <a:cubicBezTo>
                  <a:pt x="624721" y="319485"/>
                  <a:pt x="608052" y="302816"/>
                  <a:pt x="612418" y="300038"/>
                </a:cubicBezTo>
                <a:cubicBezTo>
                  <a:pt x="616784" y="297260"/>
                  <a:pt x="646153" y="310357"/>
                  <a:pt x="657662" y="311944"/>
                </a:cubicBezTo>
                <a:cubicBezTo>
                  <a:pt x="669171" y="313531"/>
                  <a:pt x="679094" y="313532"/>
                  <a:pt x="681475" y="309563"/>
                </a:cubicBezTo>
                <a:cubicBezTo>
                  <a:pt x="683856" y="305594"/>
                  <a:pt x="683459" y="296069"/>
                  <a:pt x="671950" y="288132"/>
                </a:cubicBezTo>
                <a:cubicBezTo>
                  <a:pt x="660441" y="280195"/>
                  <a:pt x="624324" y="270669"/>
                  <a:pt x="612418" y="261938"/>
                </a:cubicBezTo>
                <a:cubicBezTo>
                  <a:pt x="600512" y="253207"/>
                  <a:pt x="598925" y="246856"/>
                  <a:pt x="600512" y="235744"/>
                </a:cubicBezTo>
                <a:cubicBezTo>
                  <a:pt x="602099" y="224632"/>
                  <a:pt x="616784" y="209154"/>
                  <a:pt x="621943" y="195263"/>
                </a:cubicBezTo>
                <a:cubicBezTo>
                  <a:pt x="627102" y="181372"/>
                  <a:pt x="633849" y="159544"/>
                  <a:pt x="631468" y="152400"/>
                </a:cubicBezTo>
                <a:cubicBezTo>
                  <a:pt x="629087" y="145256"/>
                  <a:pt x="618371" y="148828"/>
                  <a:pt x="607656" y="152400"/>
                </a:cubicBezTo>
              </a:path>
            </a:pathLst>
          </a:custGeom>
          <a:ln w="12700">
            <a:solidFill>
              <a:schemeClr val="tx1"/>
            </a:solidFill>
            <a:prstDash val="dashDot"/>
          </a:ln>
          <a:effectLst>
            <a:outerShdw blurRad="508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5" name="Полилиния 554"/>
          <p:cNvSpPr/>
          <p:nvPr/>
        </p:nvSpPr>
        <p:spPr>
          <a:xfrm>
            <a:off x="1630901" y="3155335"/>
            <a:ext cx="1612432" cy="431302"/>
          </a:xfrm>
          <a:custGeom>
            <a:avLst/>
            <a:gdLst>
              <a:gd name="connsiteX0" fmla="*/ 0 w 1488875"/>
              <a:gd name="connsiteY0" fmla="*/ 0 h 398302"/>
              <a:gd name="connsiteX1" fmla="*/ 57788 w 1488875"/>
              <a:gd name="connsiteY1" fmla="*/ 33993 h 398302"/>
              <a:gd name="connsiteX2" fmla="*/ 84982 w 1488875"/>
              <a:gd name="connsiteY2" fmla="*/ 54388 h 398302"/>
              <a:gd name="connsiteX3" fmla="*/ 84982 w 1488875"/>
              <a:gd name="connsiteY3" fmla="*/ 91780 h 398302"/>
              <a:gd name="connsiteX4" fmla="*/ 101978 w 1488875"/>
              <a:gd name="connsiteY4" fmla="*/ 118974 h 398302"/>
              <a:gd name="connsiteX5" fmla="*/ 159765 w 1488875"/>
              <a:gd name="connsiteY5" fmla="*/ 135970 h 398302"/>
              <a:gd name="connsiteX6" fmla="*/ 207355 w 1488875"/>
              <a:gd name="connsiteY6" fmla="*/ 159765 h 398302"/>
              <a:gd name="connsiteX7" fmla="*/ 200557 w 1488875"/>
              <a:gd name="connsiteY7" fmla="*/ 186959 h 398302"/>
              <a:gd name="connsiteX8" fmla="*/ 217553 w 1488875"/>
              <a:gd name="connsiteY8" fmla="*/ 210754 h 398302"/>
              <a:gd name="connsiteX9" fmla="*/ 200557 w 1488875"/>
              <a:gd name="connsiteY9" fmla="*/ 207355 h 398302"/>
              <a:gd name="connsiteX10" fmla="*/ 261743 w 1488875"/>
              <a:gd name="connsiteY10" fmla="*/ 241347 h 398302"/>
              <a:gd name="connsiteX11" fmla="*/ 322930 w 1488875"/>
              <a:gd name="connsiteY11" fmla="*/ 251545 h 398302"/>
              <a:gd name="connsiteX12" fmla="*/ 404512 w 1488875"/>
              <a:gd name="connsiteY12" fmla="*/ 237948 h 398302"/>
              <a:gd name="connsiteX13" fmla="*/ 414710 w 1488875"/>
              <a:gd name="connsiteY13" fmla="*/ 241347 h 398302"/>
              <a:gd name="connsiteX14" fmla="*/ 390915 w 1488875"/>
              <a:gd name="connsiteY14" fmla="*/ 282138 h 398302"/>
              <a:gd name="connsiteX15" fmla="*/ 407911 w 1488875"/>
              <a:gd name="connsiteY15" fmla="*/ 309332 h 398302"/>
              <a:gd name="connsiteX16" fmla="*/ 455501 w 1488875"/>
              <a:gd name="connsiteY16" fmla="*/ 316131 h 398302"/>
              <a:gd name="connsiteX17" fmla="*/ 486094 w 1488875"/>
              <a:gd name="connsiteY17" fmla="*/ 336526 h 398302"/>
              <a:gd name="connsiteX18" fmla="*/ 462299 w 1488875"/>
              <a:gd name="connsiteY18" fmla="*/ 367120 h 398302"/>
              <a:gd name="connsiteX19" fmla="*/ 472497 w 1488875"/>
              <a:gd name="connsiteY19" fmla="*/ 384116 h 398302"/>
              <a:gd name="connsiteX20" fmla="*/ 547281 w 1488875"/>
              <a:gd name="connsiteY20" fmla="*/ 356922 h 398302"/>
              <a:gd name="connsiteX21" fmla="*/ 625464 w 1488875"/>
              <a:gd name="connsiteY21" fmla="*/ 380717 h 398302"/>
              <a:gd name="connsiteX22" fmla="*/ 707046 w 1488875"/>
              <a:gd name="connsiteY22" fmla="*/ 380717 h 398302"/>
              <a:gd name="connsiteX23" fmla="*/ 781829 w 1488875"/>
              <a:gd name="connsiteY23" fmla="*/ 370519 h 398302"/>
              <a:gd name="connsiteX24" fmla="*/ 880408 w 1488875"/>
              <a:gd name="connsiteY24" fmla="*/ 384116 h 398302"/>
              <a:gd name="connsiteX25" fmla="*/ 972188 w 1488875"/>
              <a:gd name="connsiteY25" fmla="*/ 394314 h 398302"/>
              <a:gd name="connsiteX26" fmla="*/ 1040173 w 1488875"/>
              <a:gd name="connsiteY26" fmla="*/ 312732 h 398302"/>
              <a:gd name="connsiteX27" fmla="*/ 1145550 w 1488875"/>
              <a:gd name="connsiteY27" fmla="*/ 299135 h 398302"/>
              <a:gd name="connsiteX28" fmla="*/ 1223733 w 1488875"/>
              <a:gd name="connsiteY28" fmla="*/ 285538 h 398302"/>
              <a:gd name="connsiteX29" fmla="*/ 1298516 w 1488875"/>
              <a:gd name="connsiteY29" fmla="*/ 309332 h 398302"/>
              <a:gd name="connsiteX30" fmla="*/ 1332509 w 1488875"/>
              <a:gd name="connsiteY30" fmla="*/ 305933 h 398302"/>
              <a:gd name="connsiteX31" fmla="*/ 1366502 w 1488875"/>
              <a:gd name="connsiteY31" fmla="*/ 309332 h 398302"/>
              <a:gd name="connsiteX32" fmla="*/ 1393696 w 1488875"/>
              <a:gd name="connsiteY32" fmla="*/ 336526 h 398302"/>
              <a:gd name="connsiteX33" fmla="*/ 1441285 w 1488875"/>
              <a:gd name="connsiteY33" fmla="*/ 339926 h 398302"/>
              <a:gd name="connsiteX34" fmla="*/ 1488875 w 1488875"/>
              <a:gd name="connsiteY34" fmla="*/ 336526 h 39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88875" h="398302">
                <a:moveTo>
                  <a:pt x="0" y="0"/>
                </a:moveTo>
                <a:cubicBezTo>
                  <a:pt x="21812" y="12464"/>
                  <a:pt x="43624" y="24928"/>
                  <a:pt x="57788" y="33993"/>
                </a:cubicBezTo>
                <a:cubicBezTo>
                  <a:pt x="71952" y="43058"/>
                  <a:pt x="80450" y="44757"/>
                  <a:pt x="84982" y="54388"/>
                </a:cubicBezTo>
                <a:cubicBezTo>
                  <a:pt x="89514" y="64019"/>
                  <a:pt x="82149" y="81016"/>
                  <a:pt x="84982" y="91780"/>
                </a:cubicBezTo>
                <a:cubicBezTo>
                  <a:pt x="87815" y="102544"/>
                  <a:pt x="89514" y="111609"/>
                  <a:pt x="101978" y="118974"/>
                </a:cubicBezTo>
                <a:cubicBezTo>
                  <a:pt x="114442" y="126339"/>
                  <a:pt x="142202" y="129172"/>
                  <a:pt x="159765" y="135970"/>
                </a:cubicBezTo>
                <a:cubicBezTo>
                  <a:pt x="177328" y="142768"/>
                  <a:pt x="200556" y="151267"/>
                  <a:pt x="207355" y="159765"/>
                </a:cubicBezTo>
                <a:cubicBezTo>
                  <a:pt x="214154" y="168263"/>
                  <a:pt x="198857" y="178461"/>
                  <a:pt x="200557" y="186959"/>
                </a:cubicBezTo>
                <a:cubicBezTo>
                  <a:pt x="202257" y="195457"/>
                  <a:pt x="217553" y="207355"/>
                  <a:pt x="217553" y="210754"/>
                </a:cubicBezTo>
                <a:cubicBezTo>
                  <a:pt x="217553" y="214153"/>
                  <a:pt x="193192" y="202256"/>
                  <a:pt x="200557" y="207355"/>
                </a:cubicBezTo>
                <a:cubicBezTo>
                  <a:pt x="207922" y="212454"/>
                  <a:pt x="241348" y="233982"/>
                  <a:pt x="261743" y="241347"/>
                </a:cubicBezTo>
                <a:cubicBezTo>
                  <a:pt x="282139" y="248712"/>
                  <a:pt x="299135" y="252111"/>
                  <a:pt x="322930" y="251545"/>
                </a:cubicBezTo>
                <a:cubicBezTo>
                  <a:pt x="346725" y="250979"/>
                  <a:pt x="389215" y="239648"/>
                  <a:pt x="404512" y="237948"/>
                </a:cubicBezTo>
                <a:cubicBezTo>
                  <a:pt x="419809" y="236248"/>
                  <a:pt x="416976" y="233982"/>
                  <a:pt x="414710" y="241347"/>
                </a:cubicBezTo>
                <a:cubicBezTo>
                  <a:pt x="412444" y="248712"/>
                  <a:pt x="392048" y="270807"/>
                  <a:pt x="390915" y="282138"/>
                </a:cubicBezTo>
                <a:cubicBezTo>
                  <a:pt x="389782" y="293469"/>
                  <a:pt x="397147" y="303667"/>
                  <a:pt x="407911" y="309332"/>
                </a:cubicBezTo>
                <a:cubicBezTo>
                  <a:pt x="418675" y="314997"/>
                  <a:pt x="442471" y="311599"/>
                  <a:pt x="455501" y="316131"/>
                </a:cubicBezTo>
                <a:cubicBezTo>
                  <a:pt x="468531" y="320663"/>
                  <a:pt x="484961" y="328028"/>
                  <a:pt x="486094" y="336526"/>
                </a:cubicBezTo>
                <a:cubicBezTo>
                  <a:pt x="487227" y="345024"/>
                  <a:pt x="464565" y="359188"/>
                  <a:pt x="462299" y="367120"/>
                </a:cubicBezTo>
                <a:cubicBezTo>
                  <a:pt x="460033" y="375052"/>
                  <a:pt x="458333" y="385816"/>
                  <a:pt x="472497" y="384116"/>
                </a:cubicBezTo>
                <a:cubicBezTo>
                  <a:pt x="486661" y="382416"/>
                  <a:pt x="521787" y="357489"/>
                  <a:pt x="547281" y="356922"/>
                </a:cubicBezTo>
                <a:cubicBezTo>
                  <a:pt x="572776" y="356356"/>
                  <a:pt x="598837" y="376751"/>
                  <a:pt x="625464" y="380717"/>
                </a:cubicBezTo>
                <a:cubicBezTo>
                  <a:pt x="652091" y="384683"/>
                  <a:pt x="680985" y="382417"/>
                  <a:pt x="707046" y="380717"/>
                </a:cubicBezTo>
                <a:cubicBezTo>
                  <a:pt x="733107" y="379017"/>
                  <a:pt x="752935" y="369953"/>
                  <a:pt x="781829" y="370519"/>
                </a:cubicBezTo>
                <a:cubicBezTo>
                  <a:pt x="810723" y="371085"/>
                  <a:pt x="848682" y="380150"/>
                  <a:pt x="880408" y="384116"/>
                </a:cubicBezTo>
                <a:cubicBezTo>
                  <a:pt x="912134" y="388082"/>
                  <a:pt x="945561" y="406211"/>
                  <a:pt x="972188" y="394314"/>
                </a:cubicBezTo>
                <a:cubicBezTo>
                  <a:pt x="998815" y="382417"/>
                  <a:pt x="1011279" y="328595"/>
                  <a:pt x="1040173" y="312732"/>
                </a:cubicBezTo>
                <a:cubicBezTo>
                  <a:pt x="1069067" y="296869"/>
                  <a:pt x="1114957" y="303667"/>
                  <a:pt x="1145550" y="299135"/>
                </a:cubicBezTo>
                <a:cubicBezTo>
                  <a:pt x="1176143" y="294603"/>
                  <a:pt x="1198239" y="283839"/>
                  <a:pt x="1223733" y="285538"/>
                </a:cubicBezTo>
                <a:cubicBezTo>
                  <a:pt x="1249227" y="287237"/>
                  <a:pt x="1280387" y="305933"/>
                  <a:pt x="1298516" y="309332"/>
                </a:cubicBezTo>
                <a:cubicBezTo>
                  <a:pt x="1316645" y="312731"/>
                  <a:pt x="1321178" y="305933"/>
                  <a:pt x="1332509" y="305933"/>
                </a:cubicBezTo>
                <a:cubicBezTo>
                  <a:pt x="1343840" y="305933"/>
                  <a:pt x="1356304" y="304233"/>
                  <a:pt x="1366502" y="309332"/>
                </a:cubicBezTo>
                <a:cubicBezTo>
                  <a:pt x="1376700" y="314431"/>
                  <a:pt x="1381232" y="331427"/>
                  <a:pt x="1393696" y="336526"/>
                </a:cubicBezTo>
                <a:cubicBezTo>
                  <a:pt x="1406160" y="341625"/>
                  <a:pt x="1425422" y="339926"/>
                  <a:pt x="1441285" y="339926"/>
                </a:cubicBezTo>
                <a:cubicBezTo>
                  <a:pt x="1457148" y="339926"/>
                  <a:pt x="1473011" y="338226"/>
                  <a:pt x="1488875" y="336526"/>
                </a:cubicBezTo>
              </a:path>
            </a:pathLst>
          </a:custGeom>
          <a:ln w="12700">
            <a:solidFill>
              <a:schemeClr val="tx1"/>
            </a:solidFill>
            <a:prstDash val="dashDot"/>
          </a:ln>
          <a:effectLst>
            <a:outerShdw blurRad="508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6" name="Полилиния 555"/>
          <p:cNvSpPr/>
          <p:nvPr/>
        </p:nvSpPr>
        <p:spPr>
          <a:xfrm>
            <a:off x="2021095" y="3508699"/>
            <a:ext cx="1137550" cy="519661"/>
          </a:xfrm>
          <a:custGeom>
            <a:avLst/>
            <a:gdLst>
              <a:gd name="connsiteX0" fmla="*/ 37403 w 1050382"/>
              <a:gd name="connsiteY0" fmla="*/ 0 h 479900"/>
              <a:gd name="connsiteX1" fmla="*/ 12 w 1050382"/>
              <a:gd name="connsiteY1" fmla="*/ 40791 h 479900"/>
              <a:gd name="connsiteX2" fmla="*/ 40803 w 1050382"/>
              <a:gd name="connsiteY2" fmla="*/ 81582 h 479900"/>
              <a:gd name="connsiteX3" fmla="*/ 44202 w 1050382"/>
              <a:gd name="connsiteY3" fmla="*/ 105377 h 479900"/>
              <a:gd name="connsiteX4" fmla="*/ 81594 w 1050382"/>
              <a:gd name="connsiteY4" fmla="*/ 125772 h 479900"/>
              <a:gd name="connsiteX5" fmla="*/ 129183 w 1050382"/>
              <a:gd name="connsiteY5" fmla="*/ 159765 h 479900"/>
              <a:gd name="connsiteX6" fmla="*/ 81594 w 1050382"/>
              <a:gd name="connsiteY6" fmla="*/ 197157 h 479900"/>
              <a:gd name="connsiteX7" fmla="*/ 47601 w 1050382"/>
              <a:gd name="connsiteY7" fmla="*/ 207354 h 479900"/>
              <a:gd name="connsiteX8" fmla="*/ 23806 w 1050382"/>
              <a:gd name="connsiteY8" fmla="*/ 224351 h 479900"/>
              <a:gd name="connsiteX9" fmla="*/ 40803 w 1050382"/>
              <a:gd name="connsiteY9" fmla="*/ 271940 h 479900"/>
              <a:gd name="connsiteX10" fmla="*/ 17008 w 1050382"/>
              <a:gd name="connsiteY10" fmla="*/ 292336 h 479900"/>
              <a:gd name="connsiteX11" fmla="*/ 54400 w 1050382"/>
              <a:gd name="connsiteY11" fmla="*/ 336526 h 479900"/>
              <a:gd name="connsiteX12" fmla="*/ 129183 w 1050382"/>
              <a:gd name="connsiteY12" fmla="*/ 373918 h 479900"/>
              <a:gd name="connsiteX13" fmla="*/ 139381 w 1050382"/>
              <a:gd name="connsiteY13" fmla="*/ 424907 h 479900"/>
              <a:gd name="connsiteX14" fmla="*/ 139381 w 1050382"/>
              <a:gd name="connsiteY14" fmla="*/ 479295 h 479900"/>
              <a:gd name="connsiteX15" fmla="*/ 295747 w 1050382"/>
              <a:gd name="connsiteY15" fmla="*/ 452101 h 479900"/>
              <a:gd name="connsiteX16" fmla="*/ 387527 w 1050382"/>
              <a:gd name="connsiteY16" fmla="*/ 421508 h 479900"/>
              <a:gd name="connsiteX17" fmla="*/ 448713 w 1050382"/>
              <a:gd name="connsiteY17" fmla="*/ 414709 h 479900"/>
              <a:gd name="connsiteX18" fmla="*/ 496303 w 1050382"/>
              <a:gd name="connsiteY18" fmla="*/ 452101 h 479900"/>
              <a:gd name="connsiteX19" fmla="*/ 567687 w 1050382"/>
              <a:gd name="connsiteY19" fmla="*/ 452101 h 479900"/>
              <a:gd name="connsiteX20" fmla="*/ 635673 w 1050382"/>
              <a:gd name="connsiteY20" fmla="*/ 462299 h 479900"/>
              <a:gd name="connsiteX21" fmla="*/ 720654 w 1050382"/>
              <a:gd name="connsiteY21" fmla="*/ 445302 h 479900"/>
              <a:gd name="connsiteX22" fmla="*/ 710456 w 1050382"/>
              <a:gd name="connsiteY22" fmla="*/ 387515 h 479900"/>
              <a:gd name="connsiteX23" fmla="*/ 775042 w 1050382"/>
              <a:gd name="connsiteY23" fmla="*/ 367119 h 479900"/>
              <a:gd name="connsiteX24" fmla="*/ 795438 w 1050382"/>
              <a:gd name="connsiteY24" fmla="*/ 339925 h 479900"/>
              <a:gd name="connsiteX25" fmla="*/ 849826 w 1050382"/>
              <a:gd name="connsiteY25" fmla="*/ 322929 h 479900"/>
              <a:gd name="connsiteX26" fmla="*/ 975598 w 1050382"/>
              <a:gd name="connsiteY26" fmla="*/ 326328 h 479900"/>
              <a:gd name="connsiteX27" fmla="*/ 982397 w 1050382"/>
              <a:gd name="connsiteY27" fmla="*/ 326328 h 479900"/>
              <a:gd name="connsiteX28" fmla="*/ 1050382 w 1050382"/>
              <a:gd name="connsiteY28" fmla="*/ 316131 h 4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50382" h="479900">
                <a:moveTo>
                  <a:pt x="37403" y="0"/>
                </a:moveTo>
                <a:cubicBezTo>
                  <a:pt x="18424" y="13597"/>
                  <a:pt x="-555" y="27194"/>
                  <a:pt x="12" y="40791"/>
                </a:cubicBezTo>
                <a:cubicBezTo>
                  <a:pt x="579" y="54388"/>
                  <a:pt x="33438" y="70818"/>
                  <a:pt x="40803" y="81582"/>
                </a:cubicBezTo>
                <a:cubicBezTo>
                  <a:pt x="48168" y="92346"/>
                  <a:pt x="37404" y="98012"/>
                  <a:pt x="44202" y="105377"/>
                </a:cubicBezTo>
                <a:cubicBezTo>
                  <a:pt x="51001" y="112742"/>
                  <a:pt x="67430" y="116707"/>
                  <a:pt x="81594" y="125772"/>
                </a:cubicBezTo>
                <a:cubicBezTo>
                  <a:pt x="95758" y="134837"/>
                  <a:pt x="129183" y="147868"/>
                  <a:pt x="129183" y="159765"/>
                </a:cubicBezTo>
                <a:cubicBezTo>
                  <a:pt x="129183" y="171662"/>
                  <a:pt x="95191" y="189225"/>
                  <a:pt x="81594" y="197157"/>
                </a:cubicBezTo>
                <a:cubicBezTo>
                  <a:pt x="67997" y="205089"/>
                  <a:pt x="57232" y="202822"/>
                  <a:pt x="47601" y="207354"/>
                </a:cubicBezTo>
                <a:cubicBezTo>
                  <a:pt x="37970" y="211886"/>
                  <a:pt x="24939" y="213587"/>
                  <a:pt x="23806" y="224351"/>
                </a:cubicBezTo>
                <a:cubicBezTo>
                  <a:pt x="22673" y="235115"/>
                  <a:pt x="41936" y="260609"/>
                  <a:pt x="40803" y="271940"/>
                </a:cubicBezTo>
                <a:cubicBezTo>
                  <a:pt x="39670" y="283271"/>
                  <a:pt x="14742" y="281572"/>
                  <a:pt x="17008" y="292336"/>
                </a:cubicBezTo>
                <a:cubicBezTo>
                  <a:pt x="19274" y="303100"/>
                  <a:pt x="35704" y="322929"/>
                  <a:pt x="54400" y="336526"/>
                </a:cubicBezTo>
                <a:cubicBezTo>
                  <a:pt x="73096" y="350123"/>
                  <a:pt x="115020" y="359188"/>
                  <a:pt x="129183" y="373918"/>
                </a:cubicBezTo>
                <a:cubicBezTo>
                  <a:pt x="143346" y="388648"/>
                  <a:pt x="137681" y="407344"/>
                  <a:pt x="139381" y="424907"/>
                </a:cubicBezTo>
                <a:cubicBezTo>
                  <a:pt x="141081" y="442470"/>
                  <a:pt x="113320" y="474763"/>
                  <a:pt x="139381" y="479295"/>
                </a:cubicBezTo>
                <a:cubicBezTo>
                  <a:pt x="165442" y="483827"/>
                  <a:pt x="254389" y="461732"/>
                  <a:pt x="295747" y="452101"/>
                </a:cubicBezTo>
                <a:cubicBezTo>
                  <a:pt x="337105" y="442470"/>
                  <a:pt x="362033" y="427740"/>
                  <a:pt x="387527" y="421508"/>
                </a:cubicBezTo>
                <a:cubicBezTo>
                  <a:pt x="413021" y="415276"/>
                  <a:pt x="430584" y="409610"/>
                  <a:pt x="448713" y="414709"/>
                </a:cubicBezTo>
                <a:cubicBezTo>
                  <a:pt x="466842" y="419808"/>
                  <a:pt x="476474" y="445869"/>
                  <a:pt x="496303" y="452101"/>
                </a:cubicBezTo>
                <a:cubicBezTo>
                  <a:pt x="516132" y="458333"/>
                  <a:pt x="544459" y="450401"/>
                  <a:pt x="567687" y="452101"/>
                </a:cubicBezTo>
                <a:cubicBezTo>
                  <a:pt x="590915" y="453801"/>
                  <a:pt x="610179" y="463432"/>
                  <a:pt x="635673" y="462299"/>
                </a:cubicBezTo>
                <a:cubicBezTo>
                  <a:pt x="661167" y="461166"/>
                  <a:pt x="708190" y="457766"/>
                  <a:pt x="720654" y="445302"/>
                </a:cubicBezTo>
                <a:cubicBezTo>
                  <a:pt x="733118" y="432838"/>
                  <a:pt x="701391" y="400545"/>
                  <a:pt x="710456" y="387515"/>
                </a:cubicBezTo>
                <a:cubicBezTo>
                  <a:pt x="719521" y="374485"/>
                  <a:pt x="760878" y="375051"/>
                  <a:pt x="775042" y="367119"/>
                </a:cubicBezTo>
                <a:cubicBezTo>
                  <a:pt x="789206" y="359187"/>
                  <a:pt x="782974" y="347290"/>
                  <a:pt x="795438" y="339925"/>
                </a:cubicBezTo>
                <a:cubicBezTo>
                  <a:pt x="807902" y="332560"/>
                  <a:pt x="819799" y="325195"/>
                  <a:pt x="849826" y="322929"/>
                </a:cubicBezTo>
                <a:cubicBezTo>
                  <a:pt x="879853" y="320663"/>
                  <a:pt x="953503" y="325762"/>
                  <a:pt x="975598" y="326328"/>
                </a:cubicBezTo>
                <a:cubicBezTo>
                  <a:pt x="997693" y="326894"/>
                  <a:pt x="969933" y="328027"/>
                  <a:pt x="982397" y="326328"/>
                </a:cubicBezTo>
                <a:cubicBezTo>
                  <a:pt x="994861" y="324629"/>
                  <a:pt x="1022621" y="320380"/>
                  <a:pt x="1050382" y="316131"/>
                </a:cubicBezTo>
              </a:path>
            </a:pathLst>
          </a:custGeom>
          <a:ln w="12700">
            <a:solidFill>
              <a:schemeClr val="tx1"/>
            </a:solidFill>
            <a:prstDash val="dashDot"/>
          </a:ln>
          <a:effectLst>
            <a:outerShdw blurRad="508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8" name="Полилиния 557"/>
          <p:cNvSpPr/>
          <p:nvPr/>
        </p:nvSpPr>
        <p:spPr>
          <a:xfrm>
            <a:off x="1545263" y="4013026"/>
            <a:ext cx="612064" cy="336023"/>
          </a:xfrm>
          <a:custGeom>
            <a:avLst/>
            <a:gdLst>
              <a:gd name="connsiteX0" fmla="*/ 565163 w 565163"/>
              <a:gd name="connsiteY0" fmla="*/ 0 h 310313"/>
              <a:gd name="connsiteX1" fmla="*/ 469984 w 565163"/>
              <a:gd name="connsiteY1" fmla="*/ 50989 h 310313"/>
              <a:gd name="connsiteX2" fmla="*/ 435991 w 565163"/>
              <a:gd name="connsiteY2" fmla="*/ 27194 h 310313"/>
              <a:gd name="connsiteX3" fmla="*/ 385002 w 565163"/>
              <a:gd name="connsiteY3" fmla="*/ 54388 h 310313"/>
              <a:gd name="connsiteX4" fmla="*/ 351010 w 565163"/>
              <a:gd name="connsiteY4" fmla="*/ 78183 h 310313"/>
              <a:gd name="connsiteX5" fmla="*/ 300021 w 565163"/>
              <a:gd name="connsiteY5" fmla="*/ 88381 h 310313"/>
              <a:gd name="connsiteX6" fmla="*/ 252431 w 565163"/>
              <a:gd name="connsiteY6" fmla="*/ 88381 h 310313"/>
              <a:gd name="connsiteX7" fmla="*/ 198043 w 565163"/>
              <a:gd name="connsiteY7" fmla="*/ 95179 h 310313"/>
              <a:gd name="connsiteX8" fmla="*/ 204842 w 565163"/>
              <a:gd name="connsiteY8" fmla="*/ 146168 h 310313"/>
              <a:gd name="connsiteX9" fmla="*/ 170849 w 565163"/>
              <a:gd name="connsiteY9" fmla="*/ 166563 h 310313"/>
              <a:gd name="connsiteX10" fmla="*/ 147055 w 565163"/>
              <a:gd name="connsiteY10" fmla="*/ 210754 h 310313"/>
              <a:gd name="connsiteX11" fmla="*/ 136857 w 565163"/>
              <a:gd name="connsiteY11" fmla="*/ 231149 h 310313"/>
              <a:gd name="connsiteX12" fmla="*/ 96066 w 565163"/>
              <a:gd name="connsiteY12" fmla="*/ 224351 h 310313"/>
              <a:gd name="connsiteX13" fmla="*/ 68872 w 565163"/>
              <a:gd name="connsiteY13" fmla="*/ 237948 h 310313"/>
              <a:gd name="connsiteX14" fmla="*/ 96066 w 565163"/>
              <a:gd name="connsiteY14" fmla="*/ 265142 h 310313"/>
              <a:gd name="connsiteX15" fmla="*/ 79069 w 565163"/>
              <a:gd name="connsiteY15" fmla="*/ 299134 h 310313"/>
              <a:gd name="connsiteX16" fmla="*/ 11084 w 565163"/>
              <a:gd name="connsiteY16" fmla="*/ 309332 h 310313"/>
              <a:gd name="connsiteX17" fmla="*/ 886 w 565163"/>
              <a:gd name="connsiteY17" fmla="*/ 309332 h 3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5163" h="310313">
                <a:moveTo>
                  <a:pt x="565163" y="0"/>
                </a:moveTo>
                <a:cubicBezTo>
                  <a:pt x="528338" y="23228"/>
                  <a:pt x="491513" y="46457"/>
                  <a:pt x="469984" y="50989"/>
                </a:cubicBezTo>
                <a:cubicBezTo>
                  <a:pt x="448455" y="55521"/>
                  <a:pt x="450155" y="26628"/>
                  <a:pt x="435991" y="27194"/>
                </a:cubicBezTo>
                <a:cubicBezTo>
                  <a:pt x="421827" y="27761"/>
                  <a:pt x="399165" y="45890"/>
                  <a:pt x="385002" y="54388"/>
                </a:cubicBezTo>
                <a:cubicBezTo>
                  <a:pt x="370839" y="62886"/>
                  <a:pt x="365173" y="72518"/>
                  <a:pt x="351010" y="78183"/>
                </a:cubicBezTo>
                <a:cubicBezTo>
                  <a:pt x="336847" y="83848"/>
                  <a:pt x="316451" y="86681"/>
                  <a:pt x="300021" y="88381"/>
                </a:cubicBezTo>
                <a:cubicBezTo>
                  <a:pt x="283591" y="90081"/>
                  <a:pt x="269427" y="87248"/>
                  <a:pt x="252431" y="88381"/>
                </a:cubicBezTo>
                <a:cubicBezTo>
                  <a:pt x="235435" y="89514"/>
                  <a:pt x="205974" y="85548"/>
                  <a:pt x="198043" y="95179"/>
                </a:cubicBezTo>
                <a:cubicBezTo>
                  <a:pt x="190112" y="104810"/>
                  <a:pt x="209374" y="134271"/>
                  <a:pt x="204842" y="146168"/>
                </a:cubicBezTo>
                <a:cubicBezTo>
                  <a:pt x="200310" y="158065"/>
                  <a:pt x="180480" y="155799"/>
                  <a:pt x="170849" y="166563"/>
                </a:cubicBezTo>
                <a:cubicBezTo>
                  <a:pt x="161218" y="177327"/>
                  <a:pt x="152720" y="199990"/>
                  <a:pt x="147055" y="210754"/>
                </a:cubicBezTo>
                <a:cubicBezTo>
                  <a:pt x="141390" y="221518"/>
                  <a:pt x="145355" y="228883"/>
                  <a:pt x="136857" y="231149"/>
                </a:cubicBezTo>
                <a:cubicBezTo>
                  <a:pt x="128359" y="233415"/>
                  <a:pt x="107397" y="223218"/>
                  <a:pt x="96066" y="224351"/>
                </a:cubicBezTo>
                <a:cubicBezTo>
                  <a:pt x="84735" y="225484"/>
                  <a:pt x="68872" y="231150"/>
                  <a:pt x="68872" y="237948"/>
                </a:cubicBezTo>
                <a:cubicBezTo>
                  <a:pt x="68872" y="244746"/>
                  <a:pt x="94367" y="254944"/>
                  <a:pt x="96066" y="265142"/>
                </a:cubicBezTo>
                <a:cubicBezTo>
                  <a:pt x="97765" y="275340"/>
                  <a:pt x="93233" y="291769"/>
                  <a:pt x="79069" y="299134"/>
                </a:cubicBezTo>
                <a:cubicBezTo>
                  <a:pt x="64905" y="306499"/>
                  <a:pt x="24114" y="307632"/>
                  <a:pt x="11084" y="309332"/>
                </a:cubicBezTo>
                <a:cubicBezTo>
                  <a:pt x="-1946" y="311032"/>
                  <a:pt x="-530" y="310182"/>
                  <a:pt x="886" y="309332"/>
                </a:cubicBezTo>
              </a:path>
            </a:pathLst>
          </a:custGeom>
          <a:ln w="12700">
            <a:solidFill>
              <a:schemeClr val="tx1"/>
            </a:solidFill>
            <a:prstDash val="dashDot"/>
          </a:ln>
          <a:effectLst>
            <a:outerShdw blurRad="508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9" name="Полилиния 558"/>
          <p:cNvSpPr/>
          <p:nvPr/>
        </p:nvSpPr>
        <p:spPr>
          <a:xfrm>
            <a:off x="1663719" y="3828769"/>
            <a:ext cx="372114" cy="287989"/>
          </a:xfrm>
          <a:custGeom>
            <a:avLst/>
            <a:gdLst>
              <a:gd name="connsiteX0" fmla="*/ 343600 w 343600"/>
              <a:gd name="connsiteY0" fmla="*/ 159 h 265954"/>
              <a:gd name="connsiteX1" fmla="*/ 279014 w 343600"/>
              <a:gd name="connsiteY1" fmla="*/ 20555 h 265954"/>
              <a:gd name="connsiteX2" fmla="*/ 248420 w 343600"/>
              <a:gd name="connsiteY2" fmla="*/ 159 h 265954"/>
              <a:gd name="connsiteX3" fmla="*/ 214428 w 343600"/>
              <a:gd name="connsiteY3" fmla="*/ 34152 h 265954"/>
              <a:gd name="connsiteX4" fmla="*/ 149842 w 343600"/>
              <a:gd name="connsiteY4" fmla="*/ 30752 h 265954"/>
              <a:gd name="connsiteX5" fmla="*/ 136245 w 343600"/>
              <a:gd name="connsiteY5" fmla="*/ 40950 h 265954"/>
              <a:gd name="connsiteX6" fmla="*/ 119249 w 343600"/>
              <a:gd name="connsiteY6" fmla="*/ 34152 h 265954"/>
              <a:gd name="connsiteX7" fmla="*/ 64861 w 343600"/>
              <a:gd name="connsiteY7" fmla="*/ 64745 h 265954"/>
              <a:gd name="connsiteX8" fmla="*/ 24069 w 343600"/>
              <a:gd name="connsiteY8" fmla="*/ 88540 h 265954"/>
              <a:gd name="connsiteX9" fmla="*/ 275 w 343600"/>
              <a:gd name="connsiteY9" fmla="*/ 129331 h 265954"/>
              <a:gd name="connsiteX10" fmla="*/ 10472 w 343600"/>
              <a:gd name="connsiteY10" fmla="*/ 166723 h 265954"/>
              <a:gd name="connsiteX11" fmla="*/ 275 w 343600"/>
              <a:gd name="connsiteY11" fmla="*/ 204114 h 265954"/>
              <a:gd name="connsiteX12" fmla="*/ 17271 w 343600"/>
              <a:gd name="connsiteY12" fmla="*/ 231308 h 265954"/>
              <a:gd name="connsiteX13" fmla="*/ 24069 w 343600"/>
              <a:gd name="connsiteY13" fmla="*/ 258503 h 265954"/>
              <a:gd name="connsiteX14" fmla="*/ 71659 w 343600"/>
              <a:gd name="connsiteY14" fmla="*/ 265301 h 265954"/>
              <a:gd name="connsiteX15" fmla="*/ 92055 w 343600"/>
              <a:gd name="connsiteY15" fmla="*/ 265301 h 26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3600" h="265954">
                <a:moveTo>
                  <a:pt x="343600" y="159"/>
                </a:moveTo>
                <a:cubicBezTo>
                  <a:pt x="319238" y="10357"/>
                  <a:pt x="294877" y="20555"/>
                  <a:pt x="279014" y="20555"/>
                </a:cubicBezTo>
                <a:cubicBezTo>
                  <a:pt x="263151" y="20555"/>
                  <a:pt x="259184" y="-2107"/>
                  <a:pt x="248420" y="159"/>
                </a:cubicBezTo>
                <a:cubicBezTo>
                  <a:pt x="237656" y="2425"/>
                  <a:pt x="230858" y="29053"/>
                  <a:pt x="214428" y="34152"/>
                </a:cubicBezTo>
                <a:cubicBezTo>
                  <a:pt x="197998" y="39251"/>
                  <a:pt x="162872" y="29619"/>
                  <a:pt x="149842" y="30752"/>
                </a:cubicBezTo>
                <a:cubicBezTo>
                  <a:pt x="136812" y="31885"/>
                  <a:pt x="141344" y="40383"/>
                  <a:pt x="136245" y="40950"/>
                </a:cubicBezTo>
                <a:cubicBezTo>
                  <a:pt x="131146" y="41517"/>
                  <a:pt x="131146" y="30186"/>
                  <a:pt x="119249" y="34152"/>
                </a:cubicBezTo>
                <a:cubicBezTo>
                  <a:pt x="107352" y="38118"/>
                  <a:pt x="80724" y="55680"/>
                  <a:pt x="64861" y="64745"/>
                </a:cubicBezTo>
                <a:cubicBezTo>
                  <a:pt x="48998" y="73810"/>
                  <a:pt x="34833" y="77776"/>
                  <a:pt x="24069" y="88540"/>
                </a:cubicBezTo>
                <a:cubicBezTo>
                  <a:pt x="13305" y="99304"/>
                  <a:pt x="2541" y="116301"/>
                  <a:pt x="275" y="129331"/>
                </a:cubicBezTo>
                <a:cubicBezTo>
                  <a:pt x="-1991" y="142362"/>
                  <a:pt x="10472" y="154259"/>
                  <a:pt x="10472" y="166723"/>
                </a:cubicBezTo>
                <a:cubicBezTo>
                  <a:pt x="10472" y="179187"/>
                  <a:pt x="-858" y="193350"/>
                  <a:pt x="275" y="204114"/>
                </a:cubicBezTo>
                <a:cubicBezTo>
                  <a:pt x="1408" y="214878"/>
                  <a:pt x="13305" y="222243"/>
                  <a:pt x="17271" y="231308"/>
                </a:cubicBezTo>
                <a:cubicBezTo>
                  <a:pt x="21237" y="240373"/>
                  <a:pt x="15004" y="252838"/>
                  <a:pt x="24069" y="258503"/>
                </a:cubicBezTo>
                <a:cubicBezTo>
                  <a:pt x="33134" y="264168"/>
                  <a:pt x="60328" y="264168"/>
                  <a:pt x="71659" y="265301"/>
                </a:cubicBezTo>
                <a:cubicBezTo>
                  <a:pt x="82990" y="266434"/>
                  <a:pt x="87522" y="265867"/>
                  <a:pt x="92055" y="265301"/>
                </a:cubicBezTo>
              </a:path>
            </a:pathLst>
          </a:custGeom>
          <a:ln w="12700">
            <a:solidFill>
              <a:schemeClr val="tx1"/>
            </a:solidFill>
            <a:prstDash val="dashDot"/>
          </a:ln>
          <a:effectLst>
            <a:outerShdw blurRad="508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0" name="Полилиния 559"/>
          <p:cNvSpPr/>
          <p:nvPr/>
        </p:nvSpPr>
        <p:spPr>
          <a:xfrm>
            <a:off x="1424728" y="3788413"/>
            <a:ext cx="268739" cy="147284"/>
          </a:xfrm>
          <a:custGeom>
            <a:avLst/>
            <a:gdLst>
              <a:gd name="connsiteX0" fmla="*/ 0 w 248146"/>
              <a:gd name="connsiteY0" fmla="*/ 119019 h 136015"/>
              <a:gd name="connsiteX1" fmla="*/ 27194 w 248146"/>
              <a:gd name="connsiteY1" fmla="*/ 27239 h 136015"/>
              <a:gd name="connsiteX2" fmla="*/ 61187 w 248146"/>
              <a:gd name="connsiteY2" fmla="*/ 45 h 136015"/>
              <a:gd name="connsiteX3" fmla="*/ 84981 w 248146"/>
              <a:gd name="connsiteY3" fmla="*/ 20441 h 136015"/>
              <a:gd name="connsiteX4" fmla="*/ 163164 w 248146"/>
              <a:gd name="connsiteY4" fmla="*/ 6844 h 136015"/>
              <a:gd name="connsiteX5" fmla="*/ 180161 w 248146"/>
              <a:gd name="connsiteY5" fmla="*/ 34038 h 136015"/>
              <a:gd name="connsiteX6" fmla="*/ 200556 w 248146"/>
              <a:gd name="connsiteY6" fmla="*/ 51034 h 136015"/>
              <a:gd name="connsiteX7" fmla="*/ 231149 w 248146"/>
              <a:gd name="connsiteY7" fmla="*/ 74829 h 136015"/>
              <a:gd name="connsiteX8" fmla="*/ 248146 w 248146"/>
              <a:gd name="connsiteY8" fmla="*/ 136015 h 13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146" h="136015">
                <a:moveTo>
                  <a:pt x="0" y="119019"/>
                </a:moveTo>
                <a:cubicBezTo>
                  <a:pt x="8498" y="83043"/>
                  <a:pt x="16996" y="47068"/>
                  <a:pt x="27194" y="27239"/>
                </a:cubicBezTo>
                <a:cubicBezTo>
                  <a:pt x="37392" y="7410"/>
                  <a:pt x="51556" y="1178"/>
                  <a:pt x="61187" y="45"/>
                </a:cubicBezTo>
                <a:cubicBezTo>
                  <a:pt x="70818" y="-1088"/>
                  <a:pt x="67985" y="19308"/>
                  <a:pt x="84981" y="20441"/>
                </a:cubicBezTo>
                <a:cubicBezTo>
                  <a:pt x="101977" y="21574"/>
                  <a:pt x="147301" y="4578"/>
                  <a:pt x="163164" y="6844"/>
                </a:cubicBezTo>
                <a:cubicBezTo>
                  <a:pt x="179027" y="9110"/>
                  <a:pt x="173929" y="26673"/>
                  <a:pt x="180161" y="34038"/>
                </a:cubicBezTo>
                <a:cubicBezTo>
                  <a:pt x="186393" y="41403"/>
                  <a:pt x="192058" y="44236"/>
                  <a:pt x="200556" y="51034"/>
                </a:cubicBezTo>
                <a:cubicBezTo>
                  <a:pt x="209054" y="57832"/>
                  <a:pt x="223217" y="60666"/>
                  <a:pt x="231149" y="74829"/>
                </a:cubicBezTo>
                <a:cubicBezTo>
                  <a:pt x="239081" y="88992"/>
                  <a:pt x="243613" y="112503"/>
                  <a:pt x="248146" y="136015"/>
                </a:cubicBezTo>
              </a:path>
            </a:pathLst>
          </a:custGeom>
          <a:ln w="12700">
            <a:solidFill>
              <a:schemeClr val="tx1"/>
            </a:solidFill>
            <a:prstDash val="dashDot"/>
          </a:ln>
          <a:effectLst>
            <a:outerShdw blurRad="508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1" name="Группа 222"/>
          <p:cNvGrpSpPr>
            <a:grpSpLocks/>
          </p:cNvGrpSpPr>
          <p:nvPr/>
        </p:nvGrpSpPr>
        <p:grpSpPr bwMode="auto">
          <a:xfrm>
            <a:off x="96510" y="1034181"/>
            <a:ext cx="7438484" cy="3569781"/>
            <a:chOff x="4140646" y="1733694"/>
            <a:chExt cx="6867870" cy="4939727"/>
          </a:xfrm>
        </p:grpSpPr>
        <p:sp>
          <p:nvSpPr>
            <p:cNvPr id="562" name="Text Box 27"/>
            <p:cNvSpPr txBox="1">
              <a:spLocks noChangeArrowheads="1"/>
            </p:cNvSpPr>
            <p:nvPr/>
          </p:nvSpPr>
          <p:spPr bwMode="auto">
            <a:xfrm>
              <a:off x="7604209" y="2218051"/>
              <a:ext cx="780741" cy="40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87662" fontAlgn="auto">
                <a:lnSpc>
                  <a:spcPts val="108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Российская </a:t>
              </a:r>
            </a:p>
            <a:p>
              <a:pPr algn="ctr" defTabSz="987662" fontAlgn="auto">
                <a:lnSpc>
                  <a:spcPts val="108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Федерация</a:t>
              </a:r>
            </a:p>
          </p:txBody>
        </p:sp>
        <p:sp>
          <p:nvSpPr>
            <p:cNvPr id="563" name="Text Box 32"/>
            <p:cNvSpPr txBox="1">
              <a:spLocks noChangeArrowheads="1"/>
            </p:cNvSpPr>
            <p:nvPr/>
          </p:nvSpPr>
          <p:spPr bwMode="auto">
            <a:xfrm>
              <a:off x="4944268" y="2731359"/>
              <a:ext cx="490474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Польша</a:t>
              </a:r>
            </a:p>
          </p:txBody>
        </p:sp>
        <p:sp>
          <p:nvSpPr>
            <p:cNvPr id="564" name="Text Box 33"/>
            <p:cNvSpPr txBox="1">
              <a:spLocks noChangeArrowheads="1"/>
            </p:cNvSpPr>
            <p:nvPr/>
          </p:nvSpPr>
          <p:spPr bwMode="auto">
            <a:xfrm>
              <a:off x="5894690" y="2215931"/>
              <a:ext cx="419949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Литва</a:t>
              </a:r>
            </a:p>
          </p:txBody>
        </p:sp>
        <p:sp>
          <p:nvSpPr>
            <p:cNvPr id="565" name="Text Box 34"/>
            <p:cNvSpPr txBox="1">
              <a:spLocks noChangeArrowheads="1"/>
            </p:cNvSpPr>
            <p:nvPr/>
          </p:nvSpPr>
          <p:spPr bwMode="auto">
            <a:xfrm>
              <a:off x="6194070" y="1733694"/>
              <a:ext cx="291521" cy="17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800" b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Латвия</a:t>
              </a:r>
            </a:p>
          </p:txBody>
        </p:sp>
        <p:sp>
          <p:nvSpPr>
            <p:cNvPr id="566" name="Text Box 36"/>
            <p:cNvSpPr txBox="1">
              <a:spLocks noChangeArrowheads="1"/>
            </p:cNvSpPr>
            <p:nvPr/>
          </p:nvSpPr>
          <p:spPr bwMode="auto">
            <a:xfrm>
              <a:off x="6022610" y="4616227"/>
              <a:ext cx="520889" cy="234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ru-RU"/>
              </a:defPPr>
              <a:lvl1pPr>
                <a:spcBef>
                  <a:spcPct val="50000"/>
                </a:spcBef>
                <a:defRPr sz="1100" b="1" i="1">
                  <a:solidFill>
                    <a:srgbClr val="000000"/>
                  </a:solidFill>
                  <a:cs typeface="Arial" pitchFamily="34" charset="0"/>
                </a:defRPr>
              </a:lvl1pPr>
            </a:lstStyle>
            <a:p>
              <a:pPr defTabSz="987662" fontAlgn="auto">
                <a:spcAft>
                  <a:spcPts val="0"/>
                </a:spcAft>
              </a:pPr>
              <a:r>
                <a:rPr lang="ru-RU" dirty="0">
                  <a:latin typeface="Calibri"/>
                </a:rPr>
                <a:t>Румыния</a:t>
              </a:r>
            </a:p>
          </p:txBody>
        </p:sp>
        <p:sp>
          <p:nvSpPr>
            <p:cNvPr id="567" name="Text Box 37"/>
            <p:cNvSpPr txBox="1">
              <a:spLocks noChangeArrowheads="1"/>
            </p:cNvSpPr>
            <p:nvPr/>
          </p:nvSpPr>
          <p:spPr bwMode="auto">
            <a:xfrm>
              <a:off x="5099596" y="4149561"/>
              <a:ext cx="507572" cy="255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Венгрия</a:t>
              </a:r>
            </a:p>
          </p:txBody>
        </p:sp>
        <p:sp>
          <p:nvSpPr>
            <p:cNvPr id="568" name="Text Box 35"/>
            <p:cNvSpPr txBox="1">
              <a:spLocks noChangeArrowheads="1"/>
            </p:cNvSpPr>
            <p:nvPr/>
          </p:nvSpPr>
          <p:spPr bwMode="auto">
            <a:xfrm>
              <a:off x="4140646" y="2847697"/>
              <a:ext cx="602677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Германия</a:t>
              </a:r>
            </a:p>
          </p:txBody>
        </p:sp>
        <p:sp>
          <p:nvSpPr>
            <p:cNvPr id="569" name="Text Box 36"/>
            <p:cNvSpPr txBox="1">
              <a:spLocks noChangeArrowheads="1"/>
            </p:cNvSpPr>
            <p:nvPr/>
          </p:nvSpPr>
          <p:spPr bwMode="auto">
            <a:xfrm>
              <a:off x="5428832" y="5024707"/>
              <a:ext cx="402505" cy="234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ru-RU"/>
              </a:defPPr>
              <a:lvl1pPr>
                <a:spcBef>
                  <a:spcPct val="50000"/>
                </a:spcBef>
                <a:defRPr sz="1100" b="1" i="1">
                  <a:solidFill>
                    <a:srgbClr val="000000"/>
                  </a:solidFill>
                  <a:cs typeface="Arial" pitchFamily="34" charset="0"/>
                </a:defRPr>
              </a:lvl1pPr>
            </a:lstStyle>
            <a:p>
              <a:pPr defTabSz="987662" fontAlgn="auto">
                <a:spcAft>
                  <a:spcPts val="0"/>
                </a:spcAft>
              </a:pPr>
              <a:r>
                <a:rPr lang="ru-RU" dirty="0">
                  <a:latin typeface="Calibri"/>
                </a:rPr>
                <a:t>Сербия</a:t>
              </a:r>
            </a:p>
          </p:txBody>
        </p:sp>
        <p:sp>
          <p:nvSpPr>
            <p:cNvPr id="571" name="Text Box 35"/>
            <p:cNvSpPr txBox="1">
              <a:spLocks noChangeArrowheads="1"/>
            </p:cNvSpPr>
            <p:nvPr/>
          </p:nvSpPr>
          <p:spPr bwMode="auto">
            <a:xfrm>
              <a:off x="4208386" y="5467280"/>
              <a:ext cx="297440" cy="17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800" b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Италия</a:t>
              </a:r>
            </a:p>
          </p:txBody>
        </p:sp>
        <p:sp>
          <p:nvSpPr>
            <p:cNvPr id="572" name="Text Box 35"/>
            <p:cNvSpPr txBox="1">
              <a:spLocks noChangeArrowheads="1"/>
            </p:cNvSpPr>
            <p:nvPr/>
          </p:nvSpPr>
          <p:spPr bwMode="auto">
            <a:xfrm>
              <a:off x="5206460" y="3866940"/>
              <a:ext cx="583440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Словакия</a:t>
              </a:r>
            </a:p>
          </p:txBody>
        </p:sp>
        <p:sp>
          <p:nvSpPr>
            <p:cNvPr id="573" name="Text Box 35"/>
            <p:cNvSpPr txBox="1">
              <a:spLocks noChangeArrowheads="1"/>
            </p:cNvSpPr>
            <p:nvPr/>
          </p:nvSpPr>
          <p:spPr bwMode="auto">
            <a:xfrm>
              <a:off x="4514499" y="3633750"/>
              <a:ext cx="363850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Чехия</a:t>
              </a:r>
            </a:p>
          </p:txBody>
        </p:sp>
        <p:sp>
          <p:nvSpPr>
            <p:cNvPr id="574" name="Text Box 36"/>
            <p:cNvSpPr txBox="1">
              <a:spLocks noChangeArrowheads="1"/>
            </p:cNvSpPr>
            <p:nvPr/>
          </p:nvSpPr>
          <p:spPr bwMode="auto">
            <a:xfrm>
              <a:off x="6125409" y="5407375"/>
              <a:ext cx="532727" cy="234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ru-RU"/>
              </a:defPPr>
              <a:lvl1pPr>
                <a:spcBef>
                  <a:spcPct val="50000"/>
                </a:spcBef>
                <a:defRPr sz="1100" b="1" i="1">
                  <a:solidFill>
                    <a:srgbClr val="000000"/>
                  </a:solidFill>
                  <a:cs typeface="Arial" pitchFamily="34" charset="0"/>
                </a:defRPr>
              </a:lvl1pPr>
            </a:lstStyle>
            <a:p>
              <a:pPr defTabSz="987662" fontAlgn="auto">
                <a:spcAft>
                  <a:spcPts val="0"/>
                </a:spcAft>
              </a:pPr>
              <a:r>
                <a:rPr lang="ru-RU" dirty="0">
                  <a:latin typeface="Calibri"/>
                </a:rPr>
                <a:t>Болгария</a:t>
              </a:r>
            </a:p>
          </p:txBody>
        </p:sp>
        <p:sp>
          <p:nvSpPr>
            <p:cNvPr id="576" name="Text Box 35"/>
            <p:cNvSpPr txBox="1">
              <a:spLocks noChangeArrowheads="1"/>
            </p:cNvSpPr>
            <p:nvPr/>
          </p:nvSpPr>
          <p:spPr bwMode="auto">
            <a:xfrm>
              <a:off x="4360888" y="4111843"/>
              <a:ext cx="544974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Австрия</a:t>
              </a:r>
            </a:p>
          </p:txBody>
        </p:sp>
        <p:sp>
          <p:nvSpPr>
            <p:cNvPr id="577" name="Text Box 28"/>
            <p:cNvSpPr txBox="1">
              <a:spLocks noChangeArrowheads="1"/>
            </p:cNvSpPr>
            <p:nvPr/>
          </p:nvSpPr>
          <p:spPr bwMode="auto">
            <a:xfrm>
              <a:off x="6755758" y="3443086"/>
              <a:ext cx="349233" cy="17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800" b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Украина</a:t>
              </a:r>
            </a:p>
          </p:txBody>
        </p:sp>
        <p:sp>
          <p:nvSpPr>
            <p:cNvPr id="578" name="Text Box 35"/>
            <p:cNvSpPr txBox="1">
              <a:spLocks noChangeArrowheads="1"/>
            </p:cNvSpPr>
            <p:nvPr/>
          </p:nvSpPr>
          <p:spPr bwMode="auto">
            <a:xfrm>
              <a:off x="4691824" y="2297213"/>
              <a:ext cx="1062186" cy="366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 algn="ctr">
                <a:lnSpc>
                  <a:spcPts val="1000"/>
                </a:lnSpc>
                <a:defRPr sz="1200" b="1" i="1">
                  <a:solidFill>
                    <a:srgbClr val="0000FF"/>
                  </a:solidFill>
                  <a:cs typeface="Arial" pitchFamily="34" charset="0"/>
                </a:defRPr>
              </a:lvl1pPr>
            </a:lstStyle>
            <a:p>
              <a:pPr defTabSz="987662" fontAlgn="auto">
                <a:lnSpc>
                  <a:spcPts val="97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latin typeface="Calibri"/>
                </a:rPr>
                <a:t>Балтийское море</a:t>
              </a:r>
            </a:p>
          </p:txBody>
        </p:sp>
        <p:sp>
          <p:nvSpPr>
            <p:cNvPr id="581" name="Text Box 36"/>
            <p:cNvSpPr txBox="1">
              <a:spLocks noChangeArrowheads="1"/>
            </p:cNvSpPr>
            <p:nvPr/>
          </p:nvSpPr>
          <p:spPr bwMode="auto">
            <a:xfrm>
              <a:off x="5688228" y="6419775"/>
              <a:ext cx="434374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Греция</a:t>
              </a:r>
            </a:p>
          </p:txBody>
        </p:sp>
        <p:sp>
          <p:nvSpPr>
            <p:cNvPr id="582" name="Text Box 33"/>
            <p:cNvSpPr txBox="1">
              <a:spLocks noChangeArrowheads="1"/>
            </p:cNvSpPr>
            <p:nvPr/>
          </p:nvSpPr>
          <p:spPr bwMode="auto">
            <a:xfrm>
              <a:off x="5683167" y="2322439"/>
              <a:ext cx="192343" cy="276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3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РФ</a:t>
              </a:r>
            </a:p>
          </p:txBody>
        </p:sp>
        <p:sp>
          <p:nvSpPr>
            <p:cNvPr id="584" name="Text Box 35"/>
            <p:cNvSpPr txBox="1">
              <a:spLocks noChangeArrowheads="1"/>
            </p:cNvSpPr>
            <p:nvPr/>
          </p:nvSpPr>
          <p:spPr bwMode="auto">
            <a:xfrm>
              <a:off x="4229696" y="5062893"/>
              <a:ext cx="528230" cy="255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662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600" b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Адриатическое море</a:t>
              </a:r>
            </a:p>
          </p:txBody>
        </p:sp>
        <p:sp>
          <p:nvSpPr>
            <p:cNvPr id="226" name="Text Box 33"/>
            <p:cNvSpPr txBox="1">
              <a:spLocks noChangeArrowheads="1"/>
            </p:cNvSpPr>
            <p:nvPr/>
          </p:nvSpPr>
          <p:spPr bwMode="auto">
            <a:xfrm>
              <a:off x="6088294" y="3571731"/>
              <a:ext cx="519326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Украина</a:t>
              </a:r>
            </a:p>
          </p:txBody>
        </p:sp>
        <p:sp>
          <p:nvSpPr>
            <p:cNvPr id="244" name="Text Box 33"/>
            <p:cNvSpPr txBox="1">
              <a:spLocks noChangeArrowheads="1"/>
            </p:cNvSpPr>
            <p:nvPr/>
          </p:nvSpPr>
          <p:spPr bwMode="auto">
            <a:xfrm>
              <a:off x="9933082" y="2823294"/>
              <a:ext cx="192343" cy="276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3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РФ</a:t>
              </a:r>
            </a:p>
          </p:txBody>
        </p:sp>
        <p:sp>
          <p:nvSpPr>
            <p:cNvPr id="246" name="Text Box 33"/>
            <p:cNvSpPr txBox="1">
              <a:spLocks noChangeArrowheads="1"/>
            </p:cNvSpPr>
            <p:nvPr/>
          </p:nvSpPr>
          <p:spPr bwMode="auto">
            <a:xfrm>
              <a:off x="10125425" y="2631344"/>
              <a:ext cx="419949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Литва</a:t>
              </a:r>
            </a:p>
          </p:txBody>
        </p:sp>
        <p:sp>
          <p:nvSpPr>
            <p:cNvPr id="247" name="Text Box 33"/>
            <p:cNvSpPr txBox="1">
              <a:spLocks noChangeArrowheads="1"/>
            </p:cNvSpPr>
            <p:nvPr/>
          </p:nvSpPr>
          <p:spPr bwMode="auto">
            <a:xfrm>
              <a:off x="10489190" y="3829932"/>
              <a:ext cx="519326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Украина</a:t>
              </a:r>
            </a:p>
          </p:txBody>
        </p:sp>
        <p:sp>
          <p:nvSpPr>
            <p:cNvPr id="248" name="Text Box 32"/>
            <p:cNvSpPr txBox="1">
              <a:spLocks noChangeArrowheads="1"/>
            </p:cNvSpPr>
            <p:nvPr/>
          </p:nvSpPr>
          <p:spPr bwMode="auto">
            <a:xfrm>
              <a:off x="9767737" y="3503126"/>
              <a:ext cx="490474" cy="25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87662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000000"/>
                  </a:solidFill>
                  <a:latin typeface="Calibri"/>
                  <a:cs typeface="Arial" pitchFamily="34" charset="0"/>
                </a:rPr>
                <a:t>Польша</a:t>
              </a:r>
            </a:p>
          </p:txBody>
        </p:sp>
        <p:sp>
          <p:nvSpPr>
            <p:cNvPr id="249" name="Text Box 36"/>
            <p:cNvSpPr txBox="1">
              <a:spLocks noChangeArrowheads="1"/>
            </p:cNvSpPr>
            <p:nvPr/>
          </p:nvSpPr>
          <p:spPr bwMode="auto">
            <a:xfrm>
              <a:off x="10314175" y="4928423"/>
              <a:ext cx="520889" cy="234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ru-RU"/>
              </a:defPPr>
              <a:lvl1pPr>
                <a:spcBef>
                  <a:spcPct val="50000"/>
                </a:spcBef>
                <a:defRPr sz="1100" b="1" i="1">
                  <a:solidFill>
                    <a:srgbClr val="000000"/>
                  </a:solidFill>
                  <a:cs typeface="Arial" pitchFamily="34" charset="0"/>
                </a:defRPr>
              </a:lvl1pPr>
            </a:lstStyle>
            <a:p>
              <a:pPr defTabSz="987662" fontAlgn="auto">
                <a:spcAft>
                  <a:spcPts val="0"/>
                </a:spcAft>
              </a:pPr>
              <a:r>
                <a:rPr lang="ru-RU" dirty="0">
                  <a:latin typeface="Calibri"/>
                </a:rPr>
                <a:t>Румыния</a:t>
              </a:r>
            </a:p>
          </p:txBody>
        </p:sp>
      </p:grpSp>
      <p:sp>
        <p:nvSpPr>
          <p:cNvPr id="586" name="Text Box 32"/>
          <p:cNvSpPr txBox="1">
            <a:spLocks noChangeArrowheads="1"/>
          </p:cNvSpPr>
          <p:nvPr/>
        </p:nvSpPr>
        <p:spPr bwMode="auto">
          <a:xfrm>
            <a:off x="579802" y="1017122"/>
            <a:ext cx="360618" cy="12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87662" fontAlgn="auto">
              <a:spcBef>
                <a:spcPct val="50000"/>
              </a:spcBef>
              <a:spcAft>
                <a:spcPts val="0"/>
              </a:spcAft>
            </a:pPr>
            <a:r>
              <a:rPr lang="ru-RU" sz="800" b="1" dirty="0">
                <a:solidFill>
                  <a:srgbClr val="000000"/>
                </a:solidFill>
                <a:latin typeface="Calibri"/>
                <a:cs typeface="Arial" pitchFamily="34" charset="0"/>
              </a:rPr>
              <a:t>Швеция</a:t>
            </a:r>
          </a:p>
        </p:txBody>
      </p:sp>
      <p:sp>
        <p:nvSpPr>
          <p:cNvPr id="590" name="Text Box 37"/>
          <p:cNvSpPr txBox="1">
            <a:spLocks noChangeArrowheads="1"/>
          </p:cNvSpPr>
          <p:nvPr/>
        </p:nvSpPr>
        <p:spPr bwMode="auto">
          <a:xfrm rot="1633783">
            <a:off x="2910361" y="2745199"/>
            <a:ext cx="415111" cy="12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87662" fontAlgn="auto">
              <a:spcBef>
                <a:spcPct val="50000"/>
              </a:spcBef>
              <a:spcAft>
                <a:spcPts val="0"/>
              </a:spcAft>
            </a:pPr>
            <a:r>
              <a:rPr lang="ru-RU" sz="800" b="1" dirty="0">
                <a:solidFill>
                  <a:srgbClr val="000000"/>
                </a:solidFill>
                <a:latin typeface="Calibri"/>
                <a:cs typeface="Arial" pitchFamily="34" charset="0"/>
              </a:rPr>
              <a:t>Молдова</a:t>
            </a:r>
          </a:p>
        </p:txBody>
      </p:sp>
      <p:cxnSp>
        <p:nvCxnSpPr>
          <p:cNvPr id="593" name="Прямая соединительная линия 592"/>
          <p:cNvCxnSpPr/>
          <p:nvPr/>
        </p:nvCxnSpPr>
        <p:spPr>
          <a:xfrm flipH="1">
            <a:off x="1486183" y="4543440"/>
            <a:ext cx="904" cy="3195"/>
          </a:xfrm>
          <a:prstGeom prst="line">
            <a:avLst/>
          </a:prstGeom>
          <a:ln w="38100">
            <a:solidFill>
              <a:srgbClr val="0A2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Прямая соединительная линия 593"/>
          <p:cNvCxnSpPr>
            <a:endCxn id="658" idx="2"/>
          </p:cNvCxnSpPr>
          <p:nvPr/>
        </p:nvCxnSpPr>
        <p:spPr>
          <a:xfrm flipH="1">
            <a:off x="1457450" y="3214272"/>
            <a:ext cx="3298184" cy="1354584"/>
          </a:xfrm>
          <a:prstGeom prst="line">
            <a:avLst/>
          </a:prstGeom>
          <a:ln w="38100">
            <a:solidFill>
              <a:srgbClr val="0A2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1" name="Прямоугольная выноска 650"/>
          <p:cNvSpPr/>
          <p:nvPr/>
        </p:nvSpPr>
        <p:spPr>
          <a:xfrm>
            <a:off x="1708910" y="2100743"/>
            <a:ext cx="230444" cy="112144"/>
          </a:xfrm>
          <a:prstGeom prst="wedgeRectCallout">
            <a:avLst>
              <a:gd name="adj1" fmla="val -49637"/>
              <a:gd name="adj2" fmla="val -678544"/>
            </a:avLst>
          </a:prstGeom>
          <a:solidFill>
            <a:srgbClr val="99CCFF"/>
          </a:solidFill>
          <a:ln w="9525"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ru-RU" sz="600" b="1" dirty="0">
              <a:solidFill>
                <a:srgbClr val="000000"/>
              </a:solidFill>
            </a:endParaRPr>
          </a:p>
        </p:txBody>
      </p:sp>
      <p:sp>
        <p:nvSpPr>
          <p:cNvPr id="652" name="Прямоугольная выноска 651"/>
          <p:cNvSpPr/>
          <p:nvPr/>
        </p:nvSpPr>
        <p:spPr>
          <a:xfrm>
            <a:off x="3006080" y="4470785"/>
            <a:ext cx="230444" cy="112144"/>
          </a:xfrm>
          <a:prstGeom prst="wedgeRectCallout">
            <a:avLst>
              <a:gd name="adj1" fmla="val 82767"/>
              <a:gd name="adj2" fmla="val -715838"/>
            </a:avLst>
          </a:prstGeom>
          <a:solidFill>
            <a:srgbClr val="99CCFF"/>
          </a:solidFill>
          <a:ln w="9525"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ru-RU" sz="600" b="1" dirty="0">
              <a:solidFill>
                <a:srgbClr val="000000"/>
              </a:solidFill>
            </a:endParaRPr>
          </a:p>
        </p:txBody>
      </p:sp>
      <p:sp>
        <p:nvSpPr>
          <p:cNvPr id="656" name="Капля 20"/>
          <p:cNvSpPr/>
          <p:nvPr/>
        </p:nvSpPr>
        <p:spPr>
          <a:xfrm rot="10137535">
            <a:off x="1270417" y="2616657"/>
            <a:ext cx="2014107" cy="1777692"/>
          </a:xfrm>
          <a:custGeom>
            <a:avLst/>
            <a:gdLst>
              <a:gd name="connsiteX0" fmla="*/ 0 w 3844158"/>
              <a:gd name="connsiteY0" fmla="*/ 1736833 h 3473665"/>
              <a:gd name="connsiteX1" fmla="*/ 1922079 w 3844158"/>
              <a:gd name="connsiteY1" fmla="*/ 0 h 3473665"/>
              <a:gd name="connsiteX2" fmla="*/ 3844158 w 3844158"/>
              <a:gd name="connsiteY2" fmla="*/ 0 h 3473665"/>
              <a:gd name="connsiteX3" fmla="*/ 3844158 w 3844158"/>
              <a:gd name="connsiteY3" fmla="*/ 1736833 h 3473665"/>
              <a:gd name="connsiteX4" fmla="*/ 1922079 w 3844158"/>
              <a:gd name="connsiteY4" fmla="*/ 3473666 h 3473665"/>
              <a:gd name="connsiteX5" fmla="*/ 0 w 3844158"/>
              <a:gd name="connsiteY5" fmla="*/ 1736833 h 3473665"/>
              <a:gd name="connsiteX0" fmla="*/ 662875 w 4507033"/>
              <a:gd name="connsiteY0" fmla="*/ 1736833 h 3473666"/>
              <a:gd name="connsiteX1" fmla="*/ 2584954 w 4507033"/>
              <a:gd name="connsiteY1" fmla="*/ 0 h 3473666"/>
              <a:gd name="connsiteX2" fmla="*/ 4507033 w 4507033"/>
              <a:gd name="connsiteY2" fmla="*/ 0 h 3473666"/>
              <a:gd name="connsiteX3" fmla="*/ 4507033 w 4507033"/>
              <a:gd name="connsiteY3" fmla="*/ 1736833 h 3473666"/>
              <a:gd name="connsiteX4" fmla="*/ 2584954 w 4507033"/>
              <a:gd name="connsiteY4" fmla="*/ 3473666 h 3473666"/>
              <a:gd name="connsiteX5" fmla="*/ 662875 w 4507033"/>
              <a:gd name="connsiteY5" fmla="*/ 1736833 h 3473666"/>
              <a:gd name="connsiteX0" fmla="*/ 507 w 3844665"/>
              <a:gd name="connsiteY0" fmla="*/ 1736833 h 3473666"/>
              <a:gd name="connsiteX1" fmla="*/ 1922586 w 3844665"/>
              <a:gd name="connsiteY1" fmla="*/ 0 h 3473666"/>
              <a:gd name="connsiteX2" fmla="*/ 3844665 w 3844665"/>
              <a:gd name="connsiteY2" fmla="*/ 0 h 3473666"/>
              <a:gd name="connsiteX3" fmla="*/ 3844665 w 3844665"/>
              <a:gd name="connsiteY3" fmla="*/ 1736833 h 3473666"/>
              <a:gd name="connsiteX4" fmla="*/ 1922586 w 3844665"/>
              <a:gd name="connsiteY4" fmla="*/ 3473666 h 3473666"/>
              <a:gd name="connsiteX5" fmla="*/ 507 w 3844665"/>
              <a:gd name="connsiteY5" fmla="*/ 1736833 h 3473666"/>
              <a:gd name="connsiteX0" fmla="*/ 535857 w 2379527"/>
              <a:gd name="connsiteY0" fmla="*/ 929278 h 3486923"/>
              <a:gd name="connsiteX1" fmla="*/ 457448 w 2379527"/>
              <a:gd name="connsiteY1" fmla="*/ 0 h 3486923"/>
              <a:gd name="connsiteX2" fmla="*/ 2379527 w 2379527"/>
              <a:gd name="connsiteY2" fmla="*/ 0 h 3486923"/>
              <a:gd name="connsiteX3" fmla="*/ 2379527 w 2379527"/>
              <a:gd name="connsiteY3" fmla="*/ 1736833 h 3486923"/>
              <a:gd name="connsiteX4" fmla="*/ 457448 w 2379527"/>
              <a:gd name="connsiteY4" fmla="*/ 3473666 h 3486923"/>
              <a:gd name="connsiteX5" fmla="*/ 535857 w 2379527"/>
              <a:gd name="connsiteY5" fmla="*/ 929278 h 3486923"/>
              <a:gd name="connsiteX0" fmla="*/ 555316 w 2398986"/>
              <a:gd name="connsiteY0" fmla="*/ 929278 h 3486923"/>
              <a:gd name="connsiteX1" fmla="*/ 476907 w 2398986"/>
              <a:gd name="connsiteY1" fmla="*/ 0 h 3486923"/>
              <a:gd name="connsiteX2" fmla="*/ 2398986 w 2398986"/>
              <a:gd name="connsiteY2" fmla="*/ 0 h 3486923"/>
              <a:gd name="connsiteX3" fmla="*/ 2398986 w 2398986"/>
              <a:gd name="connsiteY3" fmla="*/ 1736833 h 3486923"/>
              <a:gd name="connsiteX4" fmla="*/ 476907 w 2398986"/>
              <a:gd name="connsiteY4" fmla="*/ 3473666 h 3486923"/>
              <a:gd name="connsiteX5" fmla="*/ 555316 w 2398986"/>
              <a:gd name="connsiteY5" fmla="*/ 929278 h 3486923"/>
              <a:gd name="connsiteX0" fmla="*/ 223506 w 2067176"/>
              <a:gd name="connsiteY0" fmla="*/ 929278 h 3486923"/>
              <a:gd name="connsiteX1" fmla="*/ 145097 w 2067176"/>
              <a:gd name="connsiteY1" fmla="*/ 0 h 3486923"/>
              <a:gd name="connsiteX2" fmla="*/ 2067176 w 2067176"/>
              <a:gd name="connsiteY2" fmla="*/ 0 h 3486923"/>
              <a:gd name="connsiteX3" fmla="*/ 2067176 w 2067176"/>
              <a:gd name="connsiteY3" fmla="*/ 1736833 h 3486923"/>
              <a:gd name="connsiteX4" fmla="*/ 145097 w 2067176"/>
              <a:gd name="connsiteY4" fmla="*/ 3473666 h 3486923"/>
              <a:gd name="connsiteX5" fmla="*/ 223506 w 2067176"/>
              <a:gd name="connsiteY5" fmla="*/ 929278 h 3486923"/>
              <a:gd name="connsiteX0" fmla="*/ 179789 w 2023459"/>
              <a:gd name="connsiteY0" fmla="*/ 929278 h 3486923"/>
              <a:gd name="connsiteX1" fmla="*/ 101380 w 2023459"/>
              <a:gd name="connsiteY1" fmla="*/ 0 h 3486923"/>
              <a:gd name="connsiteX2" fmla="*/ 2023459 w 2023459"/>
              <a:gd name="connsiteY2" fmla="*/ 0 h 3486923"/>
              <a:gd name="connsiteX3" fmla="*/ 2023459 w 2023459"/>
              <a:gd name="connsiteY3" fmla="*/ 1736833 h 3486923"/>
              <a:gd name="connsiteX4" fmla="*/ 101380 w 2023459"/>
              <a:gd name="connsiteY4" fmla="*/ 3473666 h 3486923"/>
              <a:gd name="connsiteX5" fmla="*/ 179789 w 2023459"/>
              <a:gd name="connsiteY5" fmla="*/ 929278 h 3486923"/>
              <a:gd name="connsiteX0" fmla="*/ 192277 w 2035947"/>
              <a:gd name="connsiteY0" fmla="*/ 929278 h 3486923"/>
              <a:gd name="connsiteX1" fmla="*/ 113868 w 2035947"/>
              <a:gd name="connsiteY1" fmla="*/ 0 h 3486923"/>
              <a:gd name="connsiteX2" fmla="*/ 2035947 w 2035947"/>
              <a:gd name="connsiteY2" fmla="*/ 0 h 3486923"/>
              <a:gd name="connsiteX3" fmla="*/ 2035947 w 2035947"/>
              <a:gd name="connsiteY3" fmla="*/ 1736833 h 3486923"/>
              <a:gd name="connsiteX4" fmla="*/ 113868 w 2035947"/>
              <a:gd name="connsiteY4" fmla="*/ 3473666 h 3486923"/>
              <a:gd name="connsiteX5" fmla="*/ 192277 w 2035947"/>
              <a:gd name="connsiteY5" fmla="*/ 929278 h 3486923"/>
              <a:gd name="connsiteX0" fmla="*/ 185683 w 2029353"/>
              <a:gd name="connsiteY0" fmla="*/ 929278 h 2108139"/>
              <a:gd name="connsiteX1" fmla="*/ 107274 w 2029353"/>
              <a:gd name="connsiteY1" fmla="*/ 0 h 2108139"/>
              <a:gd name="connsiteX2" fmla="*/ 2029353 w 2029353"/>
              <a:gd name="connsiteY2" fmla="*/ 0 h 2108139"/>
              <a:gd name="connsiteX3" fmla="*/ 2029353 w 2029353"/>
              <a:gd name="connsiteY3" fmla="*/ 1736833 h 2108139"/>
              <a:gd name="connsiteX4" fmla="*/ 1054948 w 2029353"/>
              <a:gd name="connsiteY4" fmla="*/ 1374941 h 2108139"/>
              <a:gd name="connsiteX5" fmla="*/ 185683 w 2029353"/>
              <a:gd name="connsiteY5" fmla="*/ 929278 h 2108139"/>
              <a:gd name="connsiteX0" fmla="*/ 409627 w 1979663"/>
              <a:gd name="connsiteY0" fmla="*/ 832749 h 2110932"/>
              <a:gd name="connsiteX1" fmla="*/ 57584 w 1979663"/>
              <a:gd name="connsiteY1" fmla="*/ 0 h 2110932"/>
              <a:gd name="connsiteX2" fmla="*/ 1979663 w 1979663"/>
              <a:gd name="connsiteY2" fmla="*/ 0 h 2110932"/>
              <a:gd name="connsiteX3" fmla="*/ 1979663 w 1979663"/>
              <a:gd name="connsiteY3" fmla="*/ 1736833 h 2110932"/>
              <a:gd name="connsiteX4" fmla="*/ 1005258 w 1979663"/>
              <a:gd name="connsiteY4" fmla="*/ 1374941 h 2110932"/>
              <a:gd name="connsiteX5" fmla="*/ 409627 w 1979663"/>
              <a:gd name="connsiteY5" fmla="*/ 832749 h 2110932"/>
              <a:gd name="connsiteX0" fmla="*/ 414503 w 1984539"/>
              <a:gd name="connsiteY0" fmla="*/ 832749 h 2110932"/>
              <a:gd name="connsiteX1" fmla="*/ 62460 w 1984539"/>
              <a:gd name="connsiteY1" fmla="*/ 0 h 2110932"/>
              <a:gd name="connsiteX2" fmla="*/ 1984539 w 1984539"/>
              <a:gd name="connsiteY2" fmla="*/ 0 h 2110932"/>
              <a:gd name="connsiteX3" fmla="*/ 1984539 w 1984539"/>
              <a:gd name="connsiteY3" fmla="*/ 1736833 h 2110932"/>
              <a:gd name="connsiteX4" fmla="*/ 1010134 w 1984539"/>
              <a:gd name="connsiteY4" fmla="*/ 1374941 h 2110932"/>
              <a:gd name="connsiteX5" fmla="*/ 414503 w 1984539"/>
              <a:gd name="connsiteY5" fmla="*/ 832749 h 2110932"/>
              <a:gd name="connsiteX0" fmla="*/ 352043 w 1922079"/>
              <a:gd name="connsiteY0" fmla="*/ 832749 h 2110932"/>
              <a:gd name="connsiteX1" fmla="*/ 0 w 1922079"/>
              <a:gd name="connsiteY1" fmla="*/ 0 h 2110932"/>
              <a:gd name="connsiteX2" fmla="*/ 1922079 w 1922079"/>
              <a:gd name="connsiteY2" fmla="*/ 0 h 2110932"/>
              <a:gd name="connsiteX3" fmla="*/ 1922079 w 1922079"/>
              <a:gd name="connsiteY3" fmla="*/ 1736833 h 2110932"/>
              <a:gd name="connsiteX4" fmla="*/ 947674 w 1922079"/>
              <a:gd name="connsiteY4" fmla="*/ 1374941 h 2110932"/>
              <a:gd name="connsiteX5" fmla="*/ 352043 w 1922079"/>
              <a:gd name="connsiteY5" fmla="*/ 832749 h 2110932"/>
              <a:gd name="connsiteX0" fmla="*/ 335928 w 1922079"/>
              <a:gd name="connsiteY0" fmla="*/ 961509 h 2107213"/>
              <a:gd name="connsiteX1" fmla="*/ 0 w 1922079"/>
              <a:gd name="connsiteY1" fmla="*/ 0 h 2107213"/>
              <a:gd name="connsiteX2" fmla="*/ 1922079 w 1922079"/>
              <a:gd name="connsiteY2" fmla="*/ 0 h 2107213"/>
              <a:gd name="connsiteX3" fmla="*/ 1922079 w 1922079"/>
              <a:gd name="connsiteY3" fmla="*/ 1736833 h 2107213"/>
              <a:gd name="connsiteX4" fmla="*/ 947674 w 1922079"/>
              <a:gd name="connsiteY4" fmla="*/ 1374941 h 2107213"/>
              <a:gd name="connsiteX5" fmla="*/ 335928 w 1922079"/>
              <a:gd name="connsiteY5" fmla="*/ 961509 h 2107213"/>
              <a:gd name="connsiteX0" fmla="*/ 335928 w 1922079"/>
              <a:gd name="connsiteY0" fmla="*/ 961509 h 2107213"/>
              <a:gd name="connsiteX1" fmla="*/ 0 w 1922079"/>
              <a:gd name="connsiteY1" fmla="*/ 0 h 2107213"/>
              <a:gd name="connsiteX2" fmla="*/ 1922079 w 1922079"/>
              <a:gd name="connsiteY2" fmla="*/ 0 h 2107213"/>
              <a:gd name="connsiteX3" fmla="*/ 1922079 w 1922079"/>
              <a:gd name="connsiteY3" fmla="*/ 1736833 h 2107213"/>
              <a:gd name="connsiteX4" fmla="*/ 947674 w 1922079"/>
              <a:gd name="connsiteY4" fmla="*/ 1374941 h 2107213"/>
              <a:gd name="connsiteX5" fmla="*/ 335928 w 1922079"/>
              <a:gd name="connsiteY5" fmla="*/ 961509 h 2107213"/>
              <a:gd name="connsiteX0" fmla="*/ 335928 w 1922079"/>
              <a:gd name="connsiteY0" fmla="*/ 961509 h 2164560"/>
              <a:gd name="connsiteX1" fmla="*/ 0 w 1922079"/>
              <a:gd name="connsiteY1" fmla="*/ 0 h 2164560"/>
              <a:gd name="connsiteX2" fmla="*/ 1922079 w 1922079"/>
              <a:gd name="connsiteY2" fmla="*/ 0 h 2164560"/>
              <a:gd name="connsiteX3" fmla="*/ 1922079 w 1922079"/>
              <a:gd name="connsiteY3" fmla="*/ 1736833 h 2164560"/>
              <a:gd name="connsiteX4" fmla="*/ 947674 w 1922079"/>
              <a:gd name="connsiteY4" fmla="*/ 1374941 h 2164560"/>
              <a:gd name="connsiteX5" fmla="*/ 335928 w 1922079"/>
              <a:gd name="connsiteY5" fmla="*/ 961509 h 2164560"/>
              <a:gd name="connsiteX0" fmla="*/ 335928 w 1922080"/>
              <a:gd name="connsiteY0" fmla="*/ 961509 h 2151980"/>
              <a:gd name="connsiteX1" fmla="*/ 0 w 1922080"/>
              <a:gd name="connsiteY1" fmla="*/ 0 h 2151980"/>
              <a:gd name="connsiteX2" fmla="*/ 1922079 w 1922080"/>
              <a:gd name="connsiteY2" fmla="*/ 0 h 2151980"/>
              <a:gd name="connsiteX3" fmla="*/ 1922079 w 1922080"/>
              <a:gd name="connsiteY3" fmla="*/ 1736833 h 2151980"/>
              <a:gd name="connsiteX4" fmla="*/ 947674 w 1922080"/>
              <a:gd name="connsiteY4" fmla="*/ 1374941 h 2151980"/>
              <a:gd name="connsiteX5" fmla="*/ 335928 w 1922080"/>
              <a:gd name="connsiteY5" fmla="*/ 961509 h 2151980"/>
              <a:gd name="connsiteX0" fmla="*/ 335928 w 1922079"/>
              <a:gd name="connsiteY0" fmla="*/ 961509 h 1736833"/>
              <a:gd name="connsiteX1" fmla="*/ 0 w 1922079"/>
              <a:gd name="connsiteY1" fmla="*/ 0 h 1736833"/>
              <a:gd name="connsiteX2" fmla="*/ 1922079 w 1922079"/>
              <a:gd name="connsiteY2" fmla="*/ 0 h 1736833"/>
              <a:gd name="connsiteX3" fmla="*/ 1922079 w 1922079"/>
              <a:gd name="connsiteY3" fmla="*/ 1736833 h 1736833"/>
              <a:gd name="connsiteX4" fmla="*/ 947674 w 1922079"/>
              <a:gd name="connsiteY4" fmla="*/ 1374941 h 1736833"/>
              <a:gd name="connsiteX5" fmla="*/ 335928 w 1922079"/>
              <a:gd name="connsiteY5" fmla="*/ 961509 h 1736833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47674 w 1922079"/>
              <a:gd name="connsiteY4" fmla="*/ 1374941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47674 w 1922079"/>
              <a:gd name="connsiteY4" fmla="*/ 1374941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47674 w 1922079"/>
              <a:gd name="connsiteY4" fmla="*/ 1374941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47674 w 1922079"/>
              <a:gd name="connsiteY4" fmla="*/ 1374941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815238 w 1922079"/>
              <a:gd name="connsiteY4" fmla="*/ 1356674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815238 w 1922079"/>
              <a:gd name="connsiteY4" fmla="*/ 1356674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815238 w 1922079"/>
              <a:gd name="connsiteY4" fmla="*/ 1356674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68846 w 1922079"/>
              <a:gd name="connsiteY4" fmla="*/ 1439973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68846 w 1922079"/>
              <a:gd name="connsiteY4" fmla="*/ 1439973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68846 w 1922079"/>
              <a:gd name="connsiteY4" fmla="*/ 1439973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68846 w 1922079"/>
              <a:gd name="connsiteY4" fmla="*/ 1439973 h 1743936"/>
              <a:gd name="connsiteX5" fmla="*/ 335928 w 1922079"/>
              <a:gd name="connsiteY5" fmla="*/ 961509 h 1743936"/>
              <a:gd name="connsiteX0" fmla="*/ 989302 w 1942535"/>
              <a:gd name="connsiteY0" fmla="*/ 1439973 h 1743936"/>
              <a:gd name="connsiteX1" fmla="*/ 20456 w 1942535"/>
              <a:gd name="connsiteY1" fmla="*/ 0 h 1743936"/>
              <a:gd name="connsiteX2" fmla="*/ 1942535 w 1942535"/>
              <a:gd name="connsiteY2" fmla="*/ 0 h 1743936"/>
              <a:gd name="connsiteX3" fmla="*/ 1934430 w 1942535"/>
              <a:gd name="connsiteY3" fmla="*/ 1743936 h 1743936"/>
              <a:gd name="connsiteX4" fmla="*/ 989302 w 1942535"/>
              <a:gd name="connsiteY4" fmla="*/ 1439973 h 1743936"/>
              <a:gd name="connsiteX0" fmla="*/ 618727 w 1956541"/>
              <a:gd name="connsiteY0" fmla="*/ 1191917 h 1743936"/>
              <a:gd name="connsiteX1" fmla="*/ 34462 w 1956541"/>
              <a:gd name="connsiteY1" fmla="*/ 0 h 1743936"/>
              <a:gd name="connsiteX2" fmla="*/ 1956541 w 1956541"/>
              <a:gd name="connsiteY2" fmla="*/ 0 h 1743936"/>
              <a:gd name="connsiteX3" fmla="*/ 1948436 w 1956541"/>
              <a:gd name="connsiteY3" fmla="*/ 1743936 h 1743936"/>
              <a:gd name="connsiteX4" fmla="*/ 618727 w 1956541"/>
              <a:gd name="connsiteY4" fmla="*/ 1191917 h 1743936"/>
              <a:gd name="connsiteX0" fmla="*/ 617607 w 1955421"/>
              <a:gd name="connsiteY0" fmla="*/ 1191917 h 1743936"/>
              <a:gd name="connsiteX1" fmla="*/ 33342 w 1955421"/>
              <a:gd name="connsiteY1" fmla="*/ 0 h 1743936"/>
              <a:gd name="connsiteX2" fmla="*/ 1955421 w 1955421"/>
              <a:gd name="connsiteY2" fmla="*/ 0 h 1743936"/>
              <a:gd name="connsiteX3" fmla="*/ 1947316 w 1955421"/>
              <a:gd name="connsiteY3" fmla="*/ 1743936 h 1743936"/>
              <a:gd name="connsiteX4" fmla="*/ 617607 w 1955421"/>
              <a:gd name="connsiteY4" fmla="*/ 1191917 h 1743936"/>
              <a:gd name="connsiteX0" fmla="*/ 618908 w 1956722"/>
              <a:gd name="connsiteY0" fmla="*/ 1191917 h 1743936"/>
              <a:gd name="connsiteX1" fmla="*/ 34643 w 1956722"/>
              <a:gd name="connsiteY1" fmla="*/ 0 h 1743936"/>
              <a:gd name="connsiteX2" fmla="*/ 1956722 w 1956722"/>
              <a:gd name="connsiteY2" fmla="*/ 0 h 1743936"/>
              <a:gd name="connsiteX3" fmla="*/ 1948617 w 1956722"/>
              <a:gd name="connsiteY3" fmla="*/ 1743936 h 1743936"/>
              <a:gd name="connsiteX4" fmla="*/ 618908 w 1956722"/>
              <a:gd name="connsiteY4" fmla="*/ 1191917 h 1743936"/>
              <a:gd name="connsiteX0" fmla="*/ 593087 w 1930901"/>
              <a:gd name="connsiteY0" fmla="*/ 1191917 h 1743936"/>
              <a:gd name="connsiteX1" fmla="*/ 8822 w 1930901"/>
              <a:gd name="connsiteY1" fmla="*/ 0 h 1743936"/>
              <a:gd name="connsiteX2" fmla="*/ 1930901 w 1930901"/>
              <a:gd name="connsiteY2" fmla="*/ 0 h 1743936"/>
              <a:gd name="connsiteX3" fmla="*/ 1922796 w 1930901"/>
              <a:gd name="connsiteY3" fmla="*/ 1743936 h 1743936"/>
              <a:gd name="connsiteX4" fmla="*/ 593087 w 1930901"/>
              <a:gd name="connsiteY4" fmla="*/ 1191917 h 1743936"/>
              <a:gd name="connsiteX0" fmla="*/ 584265 w 1922079"/>
              <a:gd name="connsiteY0" fmla="*/ 1191917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584265 w 1922079"/>
              <a:gd name="connsiteY4" fmla="*/ 1191917 h 1743936"/>
              <a:gd name="connsiteX0" fmla="*/ 584265 w 1914069"/>
              <a:gd name="connsiteY0" fmla="*/ 1227563 h 1779582"/>
              <a:gd name="connsiteX1" fmla="*/ 0 w 1914069"/>
              <a:gd name="connsiteY1" fmla="*/ 35646 h 1779582"/>
              <a:gd name="connsiteX2" fmla="*/ 1863971 w 1914069"/>
              <a:gd name="connsiteY2" fmla="*/ 0 h 1779582"/>
              <a:gd name="connsiteX3" fmla="*/ 1913974 w 1914069"/>
              <a:gd name="connsiteY3" fmla="*/ 1779582 h 1779582"/>
              <a:gd name="connsiteX4" fmla="*/ 584265 w 1914069"/>
              <a:gd name="connsiteY4" fmla="*/ 1227563 h 1779582"/>
              <a:gd name="connsiteX0" fmla="*/ 584265 w 1920280"/>
              <a:gd name="connsiteY0" fmla="*/ 1227563 h 1636808"/>
              <a:gd name="connsiteX1" fmla="*/ 0 w 1920280"/>
              <a:gd name="connsiteY1" fmla="*/ 35646 h 1636808"/>
              <a:gd name="connsiteX2" fmla="*/ 1863971 w 1920280"/>
              <a:gd name="connsiteY2" fmla="*/ 0 h 1636808"/>
              <a:gd name="connsiteX3" fmla="*/ 1920194 w 1920280"/>
              <a:gd name="connsiteY3" fmla="*/ 1636808 h 1636808"/>
              <a:gd name="connsiteX4" fmla="*/ 584265 w 1920280"/>
              <a:gd name="connsiteY4" fmla="*/ 1227563 h 1636808"/>
              <a:gd name="connsiteX0" fmla="*/ 584265 w 1920280"/>
              <a:gd name="connsiteY0" fmla="*/ 1227563 h 1636808"/>
              <a:gd name="connsiteX1" fmla="*/ 0 w 1920280"/>
              <a:gd name="connsiteY1" fmla="*/ 35646 h 1636808"/>
              <a:gd name="connsiteX2" fmla="*/ 1863971 w 1920280"/>
              <a:gd name="connsiteY2" fmla="*/ 0 h 1636808"/>
              <a:gd name="connsiteX3" fmla="*/ 1920194 w 1920280"/>
              <a:gd name="connsiteY3" fmla="*/ 1636808 h 1636808"/>
              <a:gd name="connsiteX4" fmla="*/ 584265 w 1920280"/>
              <a:gd name="connsiteY4" fmla="*/ 1227563 h 1636808"/>
              <a:gd name="connsiteX0" fmla="*/ 584265 w 1920280"/>
              <a:gd name="connsiteY0" fmla="*/ 1227563 h 1651619"/>
              <a:gd name="connsiteX1" fmla="*/ 0 w 1920280"/>
              <a:gd name="connsiteY1" fmla="*/ 35646 h 1651619"/>
              <a:gd name="connsiteX2" fmla="*/ 1863971 w 1920280"/>
              <a:gd name="connsiteY2" fmla="*/ 0 h 1651619"/>
              <a:gd name="connsiteX3" fmla="*/ 1920194 w 1920280"/>
              <a:gd name="connsiteY3" fmla="*/ 1636808 h 1651619"/>
              <a:gd name="connsiteX4" fmla="*/ 584265 w 1920280"/>
              <a:gd name="connsiteY4" fmla="*/ 1227563 h 1651619"/>
              <a:gd name="connsiteX0" fmla="*/ 584265 w 1920280"/>
              <a:gd name="connsiteY0" fmla="*/ 1227563 h 1651619"/>
              <a:gd name="connsiteX1" fmla="*/ 0 w 1920280"/>
              <a:gd name="connsiteY1" fmla="*/ 35646 h 1651619"/>
              <a:gd name="connsiteX2" fmla="*/ 1863971 w 1920280"/>
              <a:gd name="connsiteY2" fmla="*/ 0 h 1651619"/>
              <a:gd name="connsiteX3" fmla="*/ 1920194 w 1920280"/>
              <a:gd name="connsiteY3" fmla="*/ 1636808 h 1651619"/>
              <a:gd name="connsiteX4" fmla="*/ 584265 w 1920280"/>
              <a:gd name="connsiteY4" fmla="*/ 1227563 h 1651619"/>
              <a:gd name="connsiteX0" fmla="*/ 584265 w 1920280"/>
              <a:gd name="connsiteY0" fmla="*/ 1227563 h 1651619"/>
              <a:gd name="connsiteX1" fmla="*/ 0 w 1920280"/>
              <a:gd name="connsiteY1" fmla="*/ 35646 h 1651619"/>
              <a:gd name="connsiteX2" fmla="*/ 1863971 w 1920280"/>
              <a:gd name="connsiteY2" fmla="*/ 0 h 1651619"/>
              <a:gd name="connsiteX3" fmla="*/ 1920194 w 1920280"/>
              <a:gd name="connsiteY3" fmla="*/ 1636808 h 1651619"/>
              <a:gd name="connsiteX4" fmla="*/ 584265 w 1920280"/>
              <a:gd name="connsiteY4" fmla="*/ 1227563 h 1651619"/>
              <a:gd name="connsiteX0" fmla="*/ 584265 w 1920280"/>
              <a:gd name="connsiteY0" fmla="*/ 1227563 h 1651619"/>
              <a:gd name="connsiteX1" fmla="*/ 0 w 1920280"/>
              <a:gd name="connsiteY1" fmla="*/ 35646 h 1651619"/>
              <a:gd name="connsiteX2" fmla="*/ 1863971 w 1920280"/>
              <a:gd name="connsiteY2" fmla="*/ 0 h 1651619"/>
              <a:gd name="connsiteX3" fmla="*/ 1920194 w 1920280"/>
              <a:gd name="connsiteY3" fmla="*/ 1636808 h 1651619"/>
              <a:gd name="connsiteX4" fmla="*/ 584265 w 1920280"/>
              <a:gd name="connsiteY4" fmla="*/ 1227563 h 1651619"/>
              <a:gd name="connsiteX0" fmla="*/ 584265 w 1920194"/>
              <a:gd name="connsiteY0" fmla="*/ 1227563 h 1651619"/>
              <a:gd name="connsiteX1" fmla="*/ 0 w 1920194"/>
              <a:gd name="connsiteY1" fmla="*/ 35646 h 1651619"/>
              <a:gd name="connsiteX2" fmla="*/ 1863971 w 1920194"/>
              <a:gd name="connsiteY2" fmla="*/ 0 h 1651619"/>
              <a:gd name="connsiteX3" fmla="*/ 1920194 w 1920194"/>
              <a:gd name="connsiteY3" fmla="*/ 1636808 h 1651619"/>
              <a:gd name="connsiteX4" fmla="*/ 584265 w 1920194"/>
              <a:gd name="connsiteY4" fmla="*/ 1227563 h 1651619"/>
              <a:gd name="connsiteX0" fmla="*/ 584265 w 1920194"/>
              <a:gd name="connsiteY0" fmla="*/ 1227563 h 1651619"/>
              <a:gd name="connsiteX1" fmla="*/ 0 w 1920194"/>
              <a:gd name="connsiteY1" fmla="*/ 35646 h 1651619"/>
              <a:gd name="connsiteX2" fmla="*/ 1863971 w 1920194"/>
              <a:gd name="connsiteY2" fmla="*/ 0 h 1651619"/>
              <a:gd name="connsiteX3" fmla="*/ 1920194 w 1920194"/>
              <a:gd name="connsiteY3" fmla="*/ 1636808 h 1651619"/>
              <a:gd name="connsiteX4" fmla="*/ 584265 w 1920194"/>
              <a:gd name="connsiteY4" fmla="*/ 1227563 h 1651619"/>
              <a:gd name="connsiteX0" fmla="*/ 585517 w 1921446"/>
              <a:gd name="connsiteY0" fmla="*/ 1227563 h 1643342"/>
              <a:gd name="connsiteX1" fmla="*/ 0 w 1921446"/>
              <a:gd name="connsiteY1" fmla="*/ 54655 h 1643342"/>
              <a:gd name="connsiteX2" fmla="*/ 1865223 w 1921446"/>
              <a:gd name="connsiteY2" fmla="*/ 0 h 1643342"/>
              <a:gd name="connsiteX3" fmla="*/ 1921446 w 1921446"/>
              <a:gd name="connsiteY3" fmla="*/ 1636808 h 1643342"/>
              <a:gd name="connsiteX4" fmla="*/ 585517 w 1921446"/>
              <a:gd name="connsiteY4" fmla="*/ 1227563 h 1643342"/>
              <a:gd name="connsiteX0" fmla="*/ 585517 w 1921446"/>
              <a:gd name="connsiteY0" fmla="*/ 1227563 h 1646440"/>
              <a:gd name="connsiteX1" fmla="*/ 0 w 1921446"/>
              <a:gd name="connsiteY1" fmla="*/ 54655 h 1646440"/>
              <a:gd name="connsiteX2" fmla="*/ 1865223 w 1921446"/>
              <a:gd name="connsiteY2" fmla="*/ 0 h 1646440"/>
              <a:gd name="connsiteX3" fmla="*/ 1921446 w 1921446"/>
              <a:gd name="connsiteY3" fmla="*/ 1636808 h 1646440"/>
              <a:gd name="connsiteX4" fmla="*/ 585517 w 1921446"/>
              <a:gd name="connsiteY4" fmla="*/ 1227563 h 1646440"/>
              <a:gd name="connsiteX0" fmla="*/ 523843 w 1859772"/>
              <a:gd name="connsiteY0" fmla="*/ 1227563 h 1642202"/>
              <a:gd name="connsiteX1" fmla="*/ 0 w 1859772"/>
              <a:gd name="connsiteY1" fmla="*/ 365903 h 1642202"/>
              <a:gd name="connsiteX2" fmla="*/ 1803549 w 1859772"/>
              <a:gd name="connsiteY2" fmla="*/ 0 h 1642202"/>
              <a:gd name="connsiteX3" fmla="*/ 1859772 w 1859772"/>
              <a:gd name="connsiteY3" fmla="*/ 1636808 h 1642202"/>
              <a:gd name="connsiteX4" fmla="*/ 523843 w 1859772"/>
              <a:gd name="connsiteY4" fmla="*/ 1227563 h 1642202"/>
              <a:gd name="connsiteX0" fmla="*/ 523843 w 1859772"/>
              <a:gd name="connsiteY0" fmla="*/ 1227563 h 1642202"/>
              <a:gd name="connsiteX1" fmla="*/ 0 w 1859772"/>
              <a:gd name="connsiteY1" fmla="*/ 365903 h 1642202"/>
              <a:gd name="connsiteX2" fmla="*/ 1803549 w 1859772"/>
              <a:gd name="connsiteY2" fmla="*/ 0 h 1642202"/>
              <a:gd name="connsiteX3" fmla="*/ 1859772 w 1859772"/>
              <a:gd name="connsiteY3" fmla="*/ 1636808 h 1642202"/>
              <a:gd name="connsiteX4" fmla="*/ 523843 w 1859772"/>
              <a:gd name="connsiteY4" fmla="*/ 1227563 h 1642202"/>
              <a:gd name="connsiteX0" fmla="*/ 523843 w 1859772"/>
              <a:gd name="connsiteY0" fmla="*/ 1227563 h 1642202"/>
              <a:gd name="connsiteX1" fmla="*/ 0 w 1859772"/>
              <a:gd name="connsiteY1" fmla="*/ 365903 h 1642202"/>
              <a:gd name="connsiteX2" fmla="*/ 1803549 w 1859772"/>
              <a:gd name="connsiteY2" fmla="*/ 0 h 1642202"/>
              <a:gd name="connsiteX3" fmla="*/ 1859772 w 1859772"/>
              <a:gd name="connsiteY3" fmla="*/ 1636808 h 1642202"/>
              <a:gd name="connsiteX4" fmla="*/ 523843 w 1859772"/>
              <a:gd name="connsiteY4" fmla="*/ 1227563 h 1642202"/>
              <a:gd name="connsiteX0" fmla="*/ 523843 w 1859772"/>
              <a:gd name="connsiteY0" fmla="*/ 1227563 h 1642202"/>
              <a:gd name="connsiteX1" fmla="*/ 0 w 1859772"/>
              <a:gd name="connsiteY1" fmla="*/ 365903 h 1642202"/>
              <a:gd name="connsiteX2" fmla="*/ 1803549 w 1859772"/>
              <a:gd name="connsiteY2" fmla="*/ 0 h 1642202"/>
              <a:gd name="connsiteX3" fmla="*/ 1859772 w 1859772"/>
              <a:gd name="connsiteY3" fmla="*/ 1636808 h 1642202"/>
              <a:gd name="connsiteX4" fmla="*/ 523843 w 1859772"/>
              <a:gd name="connsiteY4" fmla="*/ 1227563 h 1642202"/>
              <a:gd name="connsiteX0" fmla="*/ 523843 w 1859772"/>
              <a:gd name="connsiteY0" fmla="*/ 1227563 h 1642202"/>
              <a:gd name="connsiteX1" fmla="*/ 0 w 1859772"/>
              <a:gd name="connsiteY1" fmla="*/ 365903 h 1642202"/>
              <a:gd name="connsiteX2" fmla="*/ 1803549 w 1859772"/>
              <a:gd name="connsiteY2" fmla="*/ 0 h 1642202"/>
              <a:gd name="connsiteX3" fmla="*/ 1859772 w 1859772"/>
              <a:gd name="connsiteY3" fmla="*/ 1636808 h 1642202"/>
              <a:gd name="connsiteX4" fmla="*/ 523843 w 1859772"/>
              <a:gd name="connsiteY4" fmla="*/ 1227563 h 1642202"/>
              <a:gd name="connsiteX0" fmla="*/ 523843 w 1859772"/>
              <a:gd name="connsiteY0" fmla="*/ 1227563 h 1642202"/>
              <a:gd name="connsiteX1" fmla="*/ 0 w 1859772"/>
              <a:gd name="connsiteY1" fmla="*/ 365903 h 1642202"/>
              <a:gd name="connsiteX2" fmla="*/ 1803549 w 1859772"/>
              <a:gd name="connsiteY2" fmla="*/ 0 h 1642202"/>
              <a:gd name="connsiteX3" fmla="*/ 1859772 w 1859772"/>
              <a:gd name="connsiteY3" fmla="*/ 1636808 h 1642202"/>
              <a:gd name="connsiteX4" fmla="*/ 523843 w 1859772"/>
              <a:gd name="connsiteY4" fmla="*/ 1227563 h 1642202"/>
              <a:gd name="connsiteX0" fmla="*/ 523843 w 1859772"/>
              <a:gd name="connsiteY0" fmla="*/ 1227563 h 1642202"/>
              <a:gd name="connsiteX1" fmla="*/ 0 w 1859772"/>
              <a:gd name="connsiteY1" fmla="*/ 365903 h 1642202"/>
              <a:gd name="connsiteX2" fmla="*/ 1803549 w 1859772"/>
              <a:gd name="connsiteY2" fmla="*/ 0 h 1642202"/>
              <a:gd name="connsiteX3" fmla="*/ 1859772 w 1859772"/>
              <a:gd name="connsiteY3" fmla="*/ 1636808 h 1642202"/>
              <a:gd name="connsiteX4" fmla="*/ 523843 w 1859772"/>
              <a:gd name="connsiteY4" fmla="*/ 1227563 h 1642202"/>
              <a:gd name="connsiteX0" fmla="*/ 523843 w 1859772"/>
              <a:gd name="connsiteY0" fmla="*/ 1227563 h 1642202"/>
              <a:gd name="connsiteX1" fmla="*/ 0 w 1859772"/>
              <a:gd name="connsiteY1" fmla="*/ 365903 h 1642202"/>
              <a:gd name="connsiteX2" fmla="*/ 1803549 w 1859772"/>
              <a:gd name="connsiteY2" fmla="*/ 0 h 1642202"/>
              <a:gd name="connsiteX3" fmla="*/ 1859772 w 1859772"/>
              <a:gd name="connsiteY3" fmla="*/ 1636808 h 1642202"/>
              <a:gd name="connsiteX4" fmla="*/ 523843 w 1859772"/>
              <a:gd name="connsiteY4" fmla="*/ 1227563 h 1642202"/>
              <a:gd name="connsiteX0" fmla="*/ 523843 w 1859772"/>
              <a:gd name="connsiteY0" fmla="*/ 1227563 h 1641677"/>
              <a:gd name="connsiteX1" fmla="*/ 0 w 1859772"/>
              <a:gd name="connsiteY1" fmla="*/ 365903 h 1641677"/>
              <a:gd name="connsiteX2" fmla="*/ 1803549 w 1859772"/>
              <a:gd name="connsiteY2" fmla="*/ 0 h 1641677"/>
              <a:gd name="connsiteX3" fmla="*/ 1859772 w 1859772"/>
              <a:gd name="connsiteY3" fmla="*/ 1636808 h 1641677"/>
              <a:gd name="connsiteX4" fmla="*/ 523843 w 1859772"/>
              <a:gd name="connsiteY4" fmla="*/ 1227563 h 164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772" h="1641677">
                <a:moveTo>
                  <a:pt x="523843" y="1227563"/>
                </a:moveTo>
                <a:cubicBezTo>
                  <a:pt x="213881" y="1015746"/>
                  <a:pt x="244383" y="919243"/>
                  <a:pt x="0" y="365903"/>
                </a:cubicBezTo>
                <a:cubicBezTo>
                  <a:pt x="569014" y="269393"/>
                  <a:pt x="1175887" y="148218"/>
                  <a:pt x="1803549" y="0"/>
                </a:cubicBezTo>
                <a:cubicBezTo>
                  <a:pt x="1829040" y="579130"/>
                  <a:pt x="1794883" y="4208"/>
                  <a:pt x="1859772" y="1636808"/>
                </a:cubicBezTo>
                <a:cubicBezTo>
                  <a:pt x="1666900" y="1678967"/>
                  <a:pt x="833805" y="1439381"/>
                  <a:pt x="523843" y="1227563"/>
                </a:cubicBezTo>
                <a:close/>
              </a:path>
            </a:pathLst>
          </a:custGeom>
          <a:solidFill>
            <a:srgbClr val="FFFF00">
              <a:alpha val="10000"/>
            </a:srgbClr>
          </a:solidFill>
          <a:ln>
            <a:solidFill>
              <a:srgbClr val="0A26F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57" name="Капля 20"/>
          <p:cNvSpPr/>
          <p:nvPr/>
        </p:nvSpPr>
        <p:spPr>
          <a:xfrm rot="10164352">
            <a:off x="1329932" y="3063308"/>
            <a:ext cx="1554973" cy="1350490"/>
          </a:xfrm>
          <a:custGeom>
            <a:avLst/>
            <a:gdLst>
              <a:gd name="connsiteX0" fmla="*/ 0 w 3844158"/>
              <a:gd name="connsiteY0" fmla="*/ 1736833 h 3473665"/>
              <a:gd name="connsiteX1" fmla="*/ 1922079 w 3844158"/>
              <a:gd name="connsiteY1" fmla="*/ 0 h 3473665"/>
              <a:gd name="connsiteX2" fmla="*/ 3844158 w 3844158"/>
              <a:gd name="connsiteY2" fmla="*/ 0 h 3473665"/>
              <a:gd name="connsiteX3" fmla="*/ 3844158 w 3844158"/>
              <a:gd name="connsiteY3" fmla="*/ 1736833 h 3473665"/>
              <a:gd name="connsiteX4" fmla="*/ 1922079 w 3844158"/>
              <a:gd name="connsiteY4" fmla="*/ 3473666 h 3473665"/>
              <a:gd name="connsiteX5" fmla="*/ 0 w 3844158"/>
              <a:gd name="connsiteY5" fmla="*/ 1736833 h 3473665"/>
              <a:gd name="connsiteX0" fmla="*/ 662875 w 4507033"/>
              <a:gd name="connsiteY0" fmla="*/ 1736833 h 3473666"/>
              <a:gd name="connsiteX1" fmla="*/ 2584954 w 4507033"/>
              <a:gd name="connsiteY1" fmla="*/ 0 h 3473666"/>
              <a:gd name="connsiteX2" fmla="*/ 4507033 w 4507033"/>
              <a:gd name="connsiteY2" fmla="*/ 0 h 3473666"/>
              <a:gd name="connsiteX3" fmla="*/ 4507033 w 4507033"/>
              <a:gd name="connsiteY3" fmla="*/ 1736833 h 3473666"/>
              <a:gd name="connsiteX4" fmla="*/ 2584954 w 4507033"/>
              <a:gd name="connsiteY4" fmla="*/ 3473666 h 3473666"/>
              <a:gd name="connsiteX5" fmla="*/ 662875 w 4507033"/>
              <a:gd name="connsiteY5" fmla="*/ 1736833 h 3473666"/>
              <a:gd name="connsiteX0" fmla="*/ 507 w 3844665"/>
              <a:gd name="connsiteY0" fmla="*/ 1736833 h 3473666"/>
              <a:gd name="connsiteX1" fmla="*/ 1922586 w 3844665"/>
              <a:gd name="connsiteY1" fmla="*/ 0 h 3473666"/>
              <a:gd name="connsiteX2" fmla="*/ 3844665 w 3844665"/>
              <a:gd name="connsiteY2" fmla="*/ 0 h 3473666"/>
              <a:gd name="connsiteX3" fmla="*/ 3844665 w 3844665"/>
              <a:gd name="connsiteY3" fmla="*/ 1736833 h 3473666"/>
              <a:gd name="connsiteX4" fmla="*/ 1922586 w 3844665"/>
              <a:gd name="connsiteY4" fmla="*/ 3473666 h 3473666"/>
              <a:gd name="connsiteX5" fmla="*/ 507 w 3844665"/>
              <a:gd name="connsiteY5" fmla="*/ 1736833 h 3473666"/>
              <a:gd name="connsiteX0" fmla="*/ 535857 w 2379527"/>
              <a:gd name="connsiteY0" fmla="*/ 929278 h 3486923"/>
              <a:gd name="connsiteX1" fmla="*/ 457448 w 2379527"/>
              <a:gd name="connsiteY1" fmla="*/ 0 h 3486923"/>
              <a:gd name="connsiteX2" fmla="*/ 2379527 w 2379527"/>
              <a:gd name="connsiteY2" fmla="*/ 0 h 3486923"/>
              <a:gd name="connsiteX3" fmla="*/ 2379527 w 2379527"/>
              <a:gd name="connsiteY3" fmla="*/ 1736833 h 3486923"/>
              <a:gd name="connsiteX4" fmla="*/ 457448 w 2379527"/>
              <a:gd name="connsiteY4" fmla="*/ 3473666 h 3486923"/>
              <a:gd name="connsiteX5" fmla="*/ 535857 w 2379527"/>
              <a:gd name="connsiteY5" fmla="*/ 929278 h 3486923"/>
              <a:gd name="connsiteX0" fmla="*/ 555316 w 2398986"/>
              <a:gd name="connsiteY0" fmla="*/ 929278 h 3486923"/>
              <a:gd name="connsiteX1" fmla="*/ 476907 w 2398986"/>
              <a:gd name="connsiteY1" fmla="*/ 0 h 3486923"/>
              <a:gd name="connsiteX2" fmla="*/ 2398986 w 2398986"/>
              <a:gd name="connsiteY2" fmla="*/ 0 h 3486923"/>
              <a:gd name="connsiteX3" fmla="*/ 2398986 w 2398986"/>
              <a:gd name="connsiteY3" fmla="*/ 1736833 h 3486923"/>
              <a:gd name="connsiteX4" fmla="*/ 476907 w 2398986"/>
              <a:gd name="connsiteY4" fmla="*/ 3473666 h 3486923"/>
              <a:gd name="connsiteX5" fmla="*/ 555316 w 2398986"/>
              <a:gd name="connsiteY5" fmla="*/ 929278 h 3486923"/>
              <a:gd name="connsiteX0" fmla="*/ 223506 w 2067176"/>
              <a:gd name="connsiteY0" fmla="*/ 929278 h 3486923"/>
              <a:gd name="connsiteX1" fmla="*/ 145097 w 2067176"/>
              <a:gd name="connsiteY1" fmla="*/ 0 h 3486923"/>
              <a:gd name="connsiteX2" fmla="*/ 2067176 w 2067176"/>
              <a:gd name="connsiteY2" fmla="*/ 0 h 3486923"/>
              <a:gd name="connsiteX3" fmla="*/ 2067176 w 2067176"/>
              <a:gd name="connsiteY3" fmla="*/ 1736833 h 3486923"/>
              <a:gd name="connsiteX4" fmla="*/ 145097 w 2067176"/>
              <a:gd name="connsiteY4" fmla="*/ 3473666 h 3486923"/>
              <a:gd name="connsiteX5" fmla="*/ 223506 w 2067176"/>
              <a:gd name="connsiteY5" fmla="*/ 929278 h 3486923"/>
              <a:gd name="connsiteX0" fmla="*/ 179789 w 2023459"/>
              <a:gd name="connsiteY0" fmla="*/ 929278 h 3486923"/>
              <a:gd name="connsiteX1" fmla="*/ 101380 w 2023459"/>
              <a:gd name="connsiteY1" fmla="*/ 0 h 3486923"/>
              <a:gd name="connsiteX2" fmla="*/ 2023459 w 2023459"/>
              <a:gd name="connsiteY2" fmla="*/ 0 h 3486923"/>
              <a:gd name="connsiteX3" fmla="*/ 2023459 w 2023459"/>
              <a:gd name="connsiteY3" fmla="*/ 1736833 h 3486923"/>
              <a:gd name="connsiteX4" fmla="*/ 101380 w 2023459"/>
              <a:gd name="connsiteY4" fmla="*/ 3473666 h 3486923"/>
              <a:gd name="connsiteX5" fmla="*/ 179789 w 2023459"/>
              <a:gd name="connsiteY5" fmla="*/ 929278 h 3486923"/>
              <a:gd name="connsiteX0" fmla="*/ 192277 w 2035947"/>
              <a:gd name="connsiteY0" fmla="*/ 929278 h 3486923"/>
              <a:gd name="connsiteX1" fmla="*/ 113868 w 2035947"/>
              <a:gd name="connsiteY1" fmla="*/ 0 h 3486923"/>
              <a:gd name="connsiteX2" fmla="*/ 2035947 w 2035947"/>
              <a:gd name="connsiteY2" fmla="*/ 0 h 3486923"/>
              <a:gd name="connsiteX3" fmla="*/ 2035947 w 2035947"/>
              <a:gd name="connsiteY3" fmla="*/ 1736833 h 3486923"/>
              <a:gd name="connsiteX4" fmla="*/ 113868 w 2035947"/>
              <a:gd name="connsiteY4" fmla="*/ 3473666 h 3486923"/>
              <a:gd name="connsiteX5" fmla="*/ 192277 w 2035947"/>
              <a:gd name="connsiteY5" fmla="*/ 929278 h 3486923"/>
              <a:gd name="connsiteX0" fmla="*/ 185683 w 2029353"/>
              <a:gd name="connsiteY0" fmla="*/ 929278 h 2108139"/>
              <a:gd name="connsiteX1" fmla="*/ 107274 w 2029353"/>
              <a:gd name="connsiteY1" fmla="*/ 0 h 2108139"/>
              <a:gd name="connsiteX2" fmla="*/ 2029353 w 2029353"/>
              <a:gd name="connsiteY2" fmla="*/ 0 h 2108139"/>
              <a:gd name="connsiteX3" fmla="*/ 2029353 w 2029353"/>
              <a:gd name="connsiteY3" fmla="*/ 1736833 h 2108139"/>
              <a:gd name="connsiteX4" fmla="*/ 1054948 w 2029353"/>
              <a:gd name="connsiteY4" fmla="*/ 1374941 h 2108139"/>
              <a:gd name="connsiteX5" fmla="*/ 185683 w 2029353"/>
              <a:gd name="connsiteY5" fmla="*/ 929278 h 2108139"/>
              <a:gd name="connsiteX0" fmla="*/ 409627 w 1979663"/>
              <a:gd name="connsiteY0" fmla="*/ 832749 h 2110932"/>
              <a:gd name="connsiteX1" fmla="*/ 57584 w 1979663"/>
              <a:gd name="connsiteY1" fmla="*/ 0 h 2110932"/>
              <a:gd name="connsiteX2" fmla="*/ 1979663 w 1979663"/>
              <a:gd name="connsiteY2" fmla="*/ 0 h 2110932"/>
              <a:gd name="connsiteX3" fmla="*/ 1979663 w 1979663"/>
              <a:gd name="connsiteY3" fmla="*/ 1736833 h 2110932"/>
              <a:gd name="connsiteX4" fmla="*/ 1005258 w 1979663"/>
              <a:gd name="connsiteY4" fmla="*/ 1374941 h 2110932"/>
              <a:gd name="connsiteX5" fmla="*/ 409627 w 1979663"/>
              <a:gd name="connsiteY5" fmla="*/ 832749 h 2110932"/>
              <a:gd name="connsiteX0" fmla="*/ 414503 w 1984539"/>
              <a:gd name="connsiteY0" fmla="*/ 832749 h 2110932"/>
              <a:gd name="connsiteX1" fmla="*/ 62460 w 1984539"/>
              <a:gd name="connsiteY1" fmla="*/ 0 h 2110932"/>
              <a:gd name="connsiteX2" fmla="*/ 1984539 w 1984539"/>
              <a:gd name="connsiteY2" fmla="*/ 0 h 2110932"/>
              <a:gd name="connsiteX3" fmla="*/ 1984539 w 1984539"/>
              <a:gd name="connsiteY3" fmla="*/ 1736833 h 2110932"/>
              <a:gd name="connsiteX4" fmla="*/ 1010134 w 1984539"/>
              <a:gd name="connsiteY4" fmla="*/ 1374941 h 2110932"/>
              <a:gd name="connsiteX5" fmla="*/ 414503 w 1984539"/>
              <a:gd name="connsiteY5" fmla="*/ 832749 h 2110932"/>
              <a:gd name="connsiteX0" fmla="*/ 352043 w 1922079"/>
              <a:gd name="connsiteY0" fmla="*/ 832749 h 2110932"/>
              <a:gd name="connsiteX1" fmla="*/ 0 w 1922079"/>
              <a:gd name="connsiteY1" fmla="*/ 0 h 2110932"/>
              <a:gd name="connsiteX2" fmla="*/ 1922079 w 1922079"/>
              <a:gd name="connsiteY2" fmla="*/ 0 h 2110932"/>
              <a:gd name="connsiteX3" fmla="*/ 1922079 w 1922079"/>
              <a:gd name="connsiteY3" fmla="*/ 1736833 h 2110932"/>
              <a:gd name="connsiteX4" fmla="*/ 947674 w 1922079"/>
              <a:gd name="connsiteY4" fmla="*/ 1374941 h 2110932"/>
              <a:gd name="connsiteX5" fmla="*/ 352043 w 1922079"/>
              <a:gd name="connsiteY5" fmla="*/ 832749 h 2110932"/>
              <a:gd name="connsiteX0" fmla="*/ 335928 w 1922079"/>
              <a:gd name="connsiteY0" fmla="*/ 961509 h 2107213"/>
              <a:gd name="connsiteX1" fmla="*/ 0 w 1922079"/>
              <a:gd name="connsiteY1" fmla="*/ 0 h 2107213"/>
              <a:gd name="connsiteX2" fmla="*/ 1922079 w 1922079"/>
              <a:gd name="connsiteY2" fmla="*/ 0 h 2107213"/>
              <a:gd name="connsiteX3" fmla="*/ 1922079 w 1922079"/>
              <a:gd name="connsiteY3" fmla="*/ 1736833 h 2107213"/>
              <a:gd name="connsiteX4" fmla="*/ 947674 w 1922079"/>
              <a:gd name="connsiteY4" fmla="*/ 1374941 h 2107213"/>
              <a:gd name="connsiteX5" fmla="*/ 335928 w 1922079"/>
              <a:gd name="connsiteY5" fmla="*/ 961509 h 2107213"/>
              <a:gd name="connsiteX0" fmla="*/ 335928 w 1922079"/>
              <a:gd name="connsiteY0" fmla="*/ 961509 h 2107213"/>
              <a:gd name="connsiteX1" fmla="*/ 0 w 1922079"/>
              <a:gd name="connsiteY1" fmla="*/ 0 h 2107213"/>
              <a:gd name="connsiteX2" fmla="*/ 1922079 w 1922079"/>
              <a:gd name="connsiteY2" fmla="*/ 0 h 2107213"/>
              <a:gd name="connsiteX3" fmla="*/ 1922079 w 1922079"/>
              <a:gd name="connsiteY3" fmla="*/ 1736833 h 2107213"/>
              <a:gd name="connsiteX4" fmla="*/ 947674 w 1922079"/>
              <a:gd name="connsiteY4" fmla="*/ 1374941 h 2107213"/>
              <a:gd name="connsiteX5" fmla="*/ 335928 w 1922079"/>
              <a:gd name="connsiteY5" fmla="*/ 961509 h 2107213"/>
              <a:gd name="connsiteX0" fmla="*/ 335928 w 1922079"/>
              <a:gd name="connsiteY0" fmla="*/ 961509 h 2164560"/>
              <a:gd name="connsiteX1" fmla="*/ 0 w 1922079"/>
              <a:gd name="connsiteY1" fmla="*/ 0 h 2164560"/>
              <a:gd name="connsiteX2" fmla="*/ 1922079 w 1922079"/>
              <a:gd name="connsiteY2" fmla="*/ 0 h 2164560"/>
              <a:gd name="connsiteX3" fmla="*/ 1922079 w 1922079"/>
              <a:gd name="connsiteY3" fmla="*/ 1736833 h 2164560"/>
              <a:gd name="connsiteX4" fmla="*/ 947674 w 1922079"/>
              <a:gd name="connsiteY4" fmla="*/ 1374941 h 2164560"/>
              <a:gd name="connsiteX5" fmla="*/ 335928 w 1922079"/>
              <a:gd name="connsiteY5" fmla="*/ 961509 h 2164560"/>
              <a:gd name="connsiteX0" fmla="*/ 335928 w 1922080"/>
              <a:gd name="connsiteY0" fmla="*/ 961509 h 2151980"/>
              <a:gd name="connsiteX1" fmla="*/ 0 w 1922080"/>
              <a:gd name="connsiteY1" fmla="*/ 0 h 2151980"/>
              <a:gd name="connsiteX2" fmla="*/ 1922079 w 1922080"/>
              <a:gd name="connsiteY2" fmla="*/ 0 h 2151980"/>
              <a:gd name="connsiteX3" fmla="*/ 1922079 w 1922080"/>
              <a:gd name="connsiteY3" fmla="*/ 1736833 h 2151980"/>
              <a:gd name="connsiteX4" fmla="*/ 947674 w 1922080"/>
              <a:gd name="connsiteY4" fmla="*/ 1374941 h 2151980"/>
              <a:gd name="connsiteX5" fmla="*/ 335928 w 1922080"/>
              <a:gd name="connsiteY5" fmla="*/ 961509 h 2151980"/>
              <a:gd name="connsiteX0" fmla="*/ 335928 w 1922079"/>
              <a:gd name="connsiteY0" fmla="*/ 961509 h 1736833"/>
              <a:gd name="connsiteX1" fmla="*/ 0 w 1922079"/>
              <a:gd name="connsiteY1" fmla="*/ 0 h 1736833"/>
              <a:gd name="connsiteX2" fmla="*/ 1922079 w 1922079"/>
              <a:gd name="connsiteY2" fmla="*/ 0 h 1736833"/>
              <a:gd name="connsiteX3" fmla="*/ 1922079 w 1922079"/>
              <a:gd name="connsiteY3" fmla="*/ 1736833 h 1736833"/>
              <a:gd name="connsiteX4" fmla="*/ 947674 w 1922079"/>
              <a:gd name="connsiteY4" fmla="*/ 1374941 h 1736833"/>
              <a:gd name="connsiteX5" fmla="*/ 335928 w 1922079"/>
              <a:gd name="connsiteY5" fmla="*/ 961509 h 1736833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47674 w 1922079"/>
              <a:gd name="connsiteY4" fmla="*/ 1374941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47674 w 1922079"/>
              <a:gd name="connsiteY4" fmla="*/ 1374941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47674 w 1922079"/>
              <a:gd name="connsiteY4" fmla="*/ 1374941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47674 w 1922079"/>
              <a:gd name="connsiteY4" fmla="*/ 1374941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815238 w 1922079"/>
              <a:gd name="connsiteY4" fmla="*/ 1356674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815238 w 1922079"/>
              <a:gd name="connsiteY4" fmla="*/ 1356674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815238 w 1922079"/>
              <a:gd name="connsiteY4" fmla="*/ 1356674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68846 w 1922079"/>
              <a:gd name="connsiteY4" fmla="*/ 1439973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68846 w 1922079"/>
              <a:gd name="connsiteY4" fmla="*/ 1439973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68846 w 1922079"/>
              <a:gd name="connsiteY4" fmla="*/ 1439973 h 1743936"/>
              <a:gd name="connsiteX5" fmla="*/ 335928 w 1922079"/>
              <a:gd name="connsiteY5" fmla="*/ 961509 h 1743936"/>
              <a:gd name="connsiteX0" fmla="*/ 335928 w 1922079"/>
              <a:gd name="connsiteY0" fmla="*/ 961509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968846 w 1922079"/>
              <a:gd name="connsiteY4" fmla="*/ 1439973 h 1743936"/>
              <a:gd name="connsiteX5" fmla="*/ 335928 w 1922079"/>
              <a:gd name="connsiteY5" fmla="*/ 961509 h 1743936"/>
              <a:gd name="connsiteX0" fmla="*/ 989302 w 1942535"/>
              <a:gd name="connsiteY0" fmla="*/ 1439973 h 1743936"/>
              <a:gd name="connsiteX1" fmla="*/ 20456 w 1942535"/>
              <a:gd name="connsiteY1" fmla="*/ 0 h 1743936"/>
              <a:gd name="connsiteX2" fmla="*/ 1942535 w 1942535"/>
              <a:gd name="connsiteY2" fmla="*/ 0 h 1743936"/>
              <a:gd name="connsiteX3" fmla="*/ 1934430 w 1942535"/>
              <a:gd name="connsiteY3" fmla="*/ 1743936 h 1743936"/>
              <a:gd name="connsiteX4" fmla="*/ 989302 w 1942535"/>
              <a:gd name="connsiteY4" fmla="*/ 1439973 h 1743936"/>
              <a:gd name="connsiteX0" fmla="*/ 618727 w 1956541"/>
              <a:gd name="connsiteY0" fmla="*/ 1191917 h 1743936"/>
              <a:gd name="connsiteX1" fmla="*/ 34462 w 1956541"/>
              <a:gd name="connsiteY1" fmla="*/ 0 h 1743936"/>
              <a:gd name="connsiteX2" fmla="*/ 1956541 w 1956541"/>
              <a:gd name="connsiteY2" fmla="*/ 0 h 1743936"/>
              <a:gd name="connsiteX3" fmla="*/ 1948436 w 1956541"/>
              <a:gd name="connsiteY3" fmla="*/ 1743936 h 1743936"/>
              <a:gd name="connsiteX4" fmla="*/ 618727 w 1956541"/>
              <a:gd name="connsiteY4" fmla="*/ 1191917 h 1743936"/>
              <a:gd name="connsiteX0" fmla="*/ 617607 w 1955421"/>
              <a:gd name="connsiteY0" fmla="*/ 1191917 h 1743936"/>
              <a:gd name="connsiteX1" fmla="*/ 33342 w 1955421"/>
              <a:gd name="connsiteY1" fmla="*/ 0 h 1743936"/>
              <a:gd name="connsiteX2" fmla="*/ 1955421 w 1955421"/>
              <a:gd name="connsiteY2" fmla="*/ 0 h 1743936"/>
              <a:gd name="connsiteX3" fmla="*/ 1947316 w 1955421"/>
              <a:gd name="connsiteY3" fmla="*/ 1743936 h 1743936"/>
              <a:gd name="connsiteX4" fmla="*/ 617607 w 1955421"/>
              <a:gd name="connsiteY4" fmla="*/ 1191917 h 1743936"/>
              <a:gd name="connsiteX0" fmla="*/ 618908 w 1956722"/>
              <a:gd name="connsiteY0" fmla="*/ 1191917 h 1743936"/>
              <a:gd name="connsiteX1" fmla="*/ 34643 w 1956722"/>
              <a:gd name="connsiteY1" fmla="*/ 0 h 1743936"/>
              <a:gd name="connsiteX2" fmla="*/ 1956722 w 1956722"/>
              <a:gd name="connsiteY2" fmla="*/ 0 h 1743936"/>
              <a:gd name="connsiteX3" fmla="*/ 1948617 w 1956722"/>
              <a:gd name="connsiteY3" fmla="*/ 1743936 h 1743936"/>
              <a:gd name="connsiteX4" fmla="*/ 618908 w 1956722"/>
              <a:gd name="connsiteY4" fmla="*/ 1191917 h 1743936"/>
              <a:gd name="connsiteX0" fmla="*/ 593087 w 1930901"/>
              <a:gd name="connsiteY0" fmla="*/ 1191917 h 1743936"/>
              <a:gd name="connsiteX1" fmla="*/ 8822 w 1930901"/>
              <a:gd name="connsiteY1" fmla="*/ 0 h 1743936"/>
              <a:gd name="connsiteX2" fmla="*/ 1930901 w 1930901"/>
              <a:gd name="connsiteY2" fmla="*/ 0 h 1743936"/>
              <a:gd name="connsiteX3" fmla="*/ 1922796 w 1930901"/>
              <a:gd name="connsiteY3" fmla="*/ 1743936 h 1743936"/>
              <a:gd name="connsiteX4" fmla="*/ 593087 w 1930901"/>
              <a:gd name="connsiteY4" fmla="*/ 1191917 h 1743936"/>
              <a:gd name="connsiteX0" fmla="*/ 584265 w 1922079"/>
              <a:gd name="connsiteY0" fmla="*/ 1191917 h 1743936"/>
              <a:gd name="connsiteX1" fmla="*/ 0 w 1922079"/>
              <a:gd name="connsiteY1" fmla="*/ 0 h 1743936"/>
              <a:gd name="connsiteX2" fmla="*/ 1922079 w 1922079"/>
              <a:gd name="connsiteY2" fmla="*/ 0 h 1743936"/>
              <a:gd name="connsiteX3" fmla="*/ 1913974 w 1922079"/>
              <a:gd name="connsiteY3" fmla="*/ 1743936 h 1743936"/>
              <a:gd name="connsiteX4" fmla="*/ 584265 w 1922079"/>
              <a:gd name="connsiteY4" fmla="*/ 1191917 h 1743936"/>
              <a:gd name="connsiteX0" fmla="*/ 584265 w 1914069"/>
              <a:gd name="connsiteY0" fmla="*/ 1227563 h 1779582"/>
              <a:gd name="connsiteX1" fmla="*/ 0 w 1914069"/>
              <a:gd name="connsiteY1" fmla="*/ 35646 h 1779582"/>
              <a:gd name="connsiteX2" fmla="*/ 1863971 w 1914069"/>
              <a:gd name="connsiteY2" fmla="*/ 0 h 1779582"/>
              <a:gd name="connsiteX3" fmla="*/ 1913974 w 1914069"/>
              <a:gd name="connsiteY3" fmla="*/ 1779582 h 1779582"/>
              <a:gd name="connsiteX4" fmla="*/ 584265 w 1914069"/>
              <a:gd name="connsiteY4" fmla="*/ 1227563 h 1779582"/>
              <a:gd name="connsiteX0" fmla="*/ 584265 w 1920280"/>
              <a:gd name="connsiteY0" fmla="*/ 1227563 h 1636808"/>
              <a:gd name="connsiteX1" fmla="*/ 0 w 1920280"/>
              <a:gd name="connsiteY1" fmla="*/ 35646 h 1636808"/>
              <a:gd name="connsiteX2" fmla="*/ 1863971 w 1920280"/>
              <a:gd name="connsiteY2" fmla="*/ 0 h 1636808"/>
              <a:gd name="connsiteX3" fmla="*/ 1920194 w 1920280"/>
              <a:gd name="connsiteY3" fmla="*/ 1636808 h 1636808"/>
              <a:gd name="connsiteX4" fmla="*/ 584265 w 1920280"/>
              <a:gd name="connsiteY4" fmla="*/ 1227563 h 1636808"/>
              <a:gd name="connsiteX0" fmla="*/ 584265 w 1920280"/>
              <a:gd name="connsiteY0" fmla="*/ 1227563 h 1636808"/>
              <a:gd name="connsiteX1" fmla="*/ 0 w 1920280"/>
              <a:gd name="connsiteY1" fmla="*/ 35646 h 1636808"/>
              <a:gd name="connsiteX2" fmla="*/ 1863971 w 1920280"/>
              <a:gd name="connsiteY2" fmla="*/ 0 h 1636808"/>
              <a:gd name="connsiteX3" fmla="*/ 1920194 w 1920280"/>
              <a:gd name="connsiteY3" fmla="*/ 1636808 h 1636808"/>
              <a:gd name="connsiteX4" fmla="*/ 584265 w 1920280"/>
              <a:gd name="connsiteY4" fmla="*/ 1227563 h 1636808"/>
              <a:gd name="connsiteX0" fmla="*/ 584265 w 1920280"/>
              <a:gd name="connsiteY0" fmla="*/ 1227563 h 1651619"/>
              <a:gd name="connsiteX1" fmla="*/ 0 w 1920280"/>
              <a:gd name="connsiteY1" fmla="*/ 35646 h 1651619"/>
              <a:gd name="connsiteX2" fmla="*/ 1863971 w 1920280"/>
              <a:gd name="connsiteY2" fmla="*/ 0 h 1651619"/>
              <a:gd name="connsiteX3" fmla="*/ 1920194 w 1920280"/>
              <a:gd name="connsiteY3" fmla="*/ 1636808 h 1651619"/>
              <a:gd name="connsiteX4" fmla="*/ 584265 w 1920280"/>
              <a:gd name="connsiteY4" fmla="*/ 1227563 h 1651619"/>
              <a:gd name="connsiteX0" fmla="*/ 584265 w 1920280"/>
              <a:gd name="connsiteY0" fmla="*/ 1227563 h 1651619"/>
              <a:gd name="connsiteX1" fmla="*/ 0 w 1920280"/>
              <a:gd name="connsiteY1" fmla="*/ 35646 h 1651619"/>
              <a:gd name="connsiteX2" fmla="*/ 1863971 w 1920280"/>
              <a:gd name="connsiteY2" fmla="*/ 0 h 1651619"/>
              <a:gd name="connsiteX3" fmla="*/ 1920194 w 1920280"/>
              <a:gd name="connsiteY3" fmla="*/ 1636808 h 1651619"/>
              <a:gd name="connsiteX4" fmla="*/ 584265 w 1920280"/>
              <a:gd name="connsiteY4" fmla="*/ 1227563 h 1651619"/>
              <a:gd name="connsiteX0" fmla="*/ 584265 w 1920280"/>
              <a:gd name="connsiteY0" fmla="*/ 1227563 h 1651619"/>
              <a:gd name="connsiteX1" fmla="*/ 0 w 1920280"/>
              <a:gd name="connsiteY1" fmla="*/ 35646 h 1651619"/>
              <a:gd name="connsiteX2" fmla="*/ 1863971 w 1920280"/>
              <a:gd name="connsiteY2" fmla="*/ 0 h 1651619"/>
              <a:gd name="connsiteX3" fmla="*/ 1920194 w 1920280"/>
              <a:gd name="connsiteY3" fmla="*/ 1636808 h 1651619"/>
              <a:gd name="connsiteX4" fmla="*/ 584265 w 1920280"/>
              <a:gd name="connsiteY4" fmla="*/ 1227563 h 1651619"/>
              <a:gd name="connsiteX0" fmla="*/ 584265 w 1920280"/>
              <a:gd name="connsiteY0" fmla="*/ 1227563 h 1651619"/>
              <a:gd name="connsiteX1" fmla="*/ 0 w 1920280"/>
              <a:gd name="connsiteY1" fmla="*/ 35646 h 1651619"/>
              <a:gd name="connsiteX2" fmla="*/ 1863971 w 1920280"/>
              <a:gd name="connsiteY2" fmla="*/ 0 h 1651619"/>
              <a:gd name="connsiteX3" fmla="*/ 1920194 w 1920280"/>
              <a:gd name="connsiteY3" fmla="*/ 1636808 h 1651619"/>
              <a:gd name="connsiteX4" fmla="*/ 584265 w 1920280"/>
              <a:gd name="connsiteY4" fmla="*/ 1227563 h 1651619"/>
              <a:gd name="connsiteX0" fmla="*/ 584265 w 1920194"/>
              <a:gd name="connsiteY0" fmla="*/ 1227563 h 1651619"/>
              <a:gd name="connsiteX1" fmla="*/ 0 w 1920194"/>
              <a:gd name="connsiteY1" fmla="*/ 35646 h 1651619"/>
              <a:gd name="connsiteX2" fmla="*/ 1863971 w 1920194"/>
              <a:gd name="connsiteY2" fmla="*/ 0 h 1651619"/>
              <a:gd name="connsiteX3" fmla="*/ 1920194 w 1920194"/>
              <a:gd name="connsiteY3" fmla="*/ 1636808 h 1651619"/>
              <a:gd name="connsiteX4" fmla="*/ 584265 w 1920194"/>
              <a:gd name="connsiteY4" fmla="*/ 1227563 h 1651619"/>
              <a:gd name="connsiteX0" fmla="*/ 584265 w 1920194"/>
              <a:gd name="connsiteY0" fmla="*/ 1227563 h 1651619"/>
              <a:gd name="connsiteX1" fmla="*/ 0 w 1920194"/>
              <a:gd name="connsiteY1" fmla="*/ 35646 h 1651619"/>
              <a:gd name="connsiteX2" fmla="*/ 1863971 w 1920194"/>
              <a:gd name="connsiteY2" fmla="*/ 0 h 1651619"/>
              <a:gd name="connsiteX3" fmla="*/ 1920194 w 1920194"/>
              <a:gd name="connsiteY3" fmla="*/ 1636808 h 1651619"/>
              <a:gd name="connsiteX4" fmla="*/ 584265 w 1920194"/>
              <a:gd name="connsiteY4" fmla="*/ 1227563 h 1651619"/>
              <a:gd name="connsiteX0" fmla="*/ 585517 w 1921446"/>
              <a:gd name="connsiteY0" fmla="*/ 1227563 h 1643342"/>
              <a:gd name="connsiteX1" fmla="*/ 0 w 1921446"/>
              <a:gd name="connsiteY1" fmla="*/ 54655 h 1643342"/>
              <a:gd name="connsiteX2" fmla="*/ 1865223 w 1921446"/>
              <a:gd name="connsiteY2" fmla="*/ 0 h 1643342"/>
              <a:gd name="connsiteX3" fmla="*/ 1921446 w 1921446"/>
              <a:gd name="connsiteY3" fmla="*/ 1636808 h 1643342"/>
              <a:gd name="connsiteX4" fmla="*/ 585517 w 1921446"/>
              <a:gd name="connsiteY4" fmla="*/ 1227563 h 1643342"/>
              <a:gd name="connsiteX0" fmla="*/ 585517 w 1921446"/>
              <a:gd name="connsiteY0" fmla="*/ 1227563 h 1646440"/>
              <a:gd name="connsiteX1" fmla="*/ 0 w 1921446"/>
              <a:gd name="connsiteY1" fmla="*/ 54655 h 1646440"/>
              <a:gd name="connsiteX2" fmla="*/ 1865223 w 1921446"/>
              <a:gd name="connsiteY2" fmla="*/ 0 h 1646440"/>
              <a:gd name="connsiteX3" fmla="*/ 1921446 w 1921446"/>
              <a:gd name="connsiteY3" fmla="*/ 1636808 h 1646440"/>
              <a:gd name="connsiteX4" fmla="*/ 585517 w 1921446"/>
              <a:gd name="connsiteY4" fmla="*/ 1227563 h 1646440"/>
              <a:gd name="connsiteX0" fmla="*/ 532066 w 1867995"/>
              <a:gd name="connsiteY0" fmla="*/ 1227563 h 1642144"/>
              <a:gd name="connsiteX1" fmla="*/ 0 w 1867995"/>
              <a:gd name="connsiteY1" fmla="*/ 384770 h 1642144"/>
              <a:gd name="connsiteX2" fmla="*/ 1811772 w 1867995"/>
              <a:gd name="connsiteY2" fmla="*/ 0 h 1642144"/>
              <a:gd name="connsiteX3" fmla="*/ 1867995 w 1867995"/>
              <a:gd name="connsiteY3" fmla="*/ 1636808 h 1642144"/>
              <a:gd name="connsiteX4" fmla="*/ 532066 w 1867995"/>
              <a:gd name="connsiteY4" fmla="*/ 1227563 h 1642144"/>
              <a:gd name="connsiteX0" fmla="*/ 532066 w 1867995"/>
              <a:gd name="connsiteY0" fmla="*/ 1227563 h 1642144"/>
              <a:gd name="connsiteX1" fmla="*/ 0 w 1867995"/>
              <a:gd name="connsiteY1" fmla="*/ 384770 h 1642144"/>
              <a:gd name="connsiteX2" fmla="*/ 1811772 w 1867995"/>
              <a:gd name="connsiteY2" fmla="*/ 0 h 1642144"/>
              <a:gd name="connsiteX3" fmla="*/ 1867995 w 1867995"/>
              <a:gd name="connsiteY3" fmla="*/ 1636808 h 1642144"/>
              <a:gd name="connsiteX4" fmla="*/ 532066 w 1867995"/>
              <a:gd name="connsiteY4" fmla="*/ 1227563 h 1642144"/>
              <a:gd name="connsiteX0" fmla="*/ 532066 w 1867995"/>
              <a:gd name="connsiteY0" fmla="*/ 1227563 h 1642144"/>
              <a:gd name="connsiteX1" fmla="*/ 0 w 1867995"/>
              <a:gd name="connsiteY1" fmla="*/ 384770 h 1642144"/>
              <a:gd name="connsiteX2" fmla="*/ 1811772 w 1867995"/>
              <a:gd name="connsiteY2" fmla="*/ 0 h 1642144"/>
              <a:gd name="connsiteX3" fmla="*/ 1867995 w 1867995"/>
              <a:gd name="connsiteY3" fmla="*/ 1636808 h 1642144"/>
              <a:gd name="connsiteX4" fmla="*/ 532066 w 1867995"/>
              <a:gd name="connsiteY4" fmla="*/ 1227563 h 1642144"/>
              <a:gd name="connsiteX0" fmla="*/ 532066 w 1867995"/>
              <a:gd name="connsiteY0" fmla="*/ 1227563 h 1642144"/>
              <a:gd name="connsiteX1" fmla="*/ 0 w 1867995"/>
              <a:gd name="connsiteY1" fmla="*/ 384770 h 1642144"/>
              <a:gd name="connsiteX2" fmla="*/ 1811772 w 1867995"/>
              <a:gd name="connsiteY2" fmla="*/ 0 h 1642144"/>
              <a:gd name="connsiteX3" fmla="*/ 1867995 w 1867995"/>
              <a:gd name="connsiteY3" fmla="*/ 1636808 h 1642144"/>
              <a:gd name="connsiteX4" fmla="*/ 532066 w 1867995"/>
              <a:gd name="connsiteY4" fmla="*/ 1227563 h 1642144"/>
              <a:gd name="connsiteX0" fmla="*/ 532066 w 1867995"/>
              <a:gd name="connsiteY0" fmla="*/ 1227563 h 1642144"/>
              <a:gd name="connsiteX1" fmla="*/ 0 w 1867995"/>
              <a:gd name="connsiteY1" fmla="*/ 384770 h 1642144"/>
              <a:gd name="connsiteX2" fmla="*/ 1811772 w 1867995"/>
              <a:gd name="connsiteY2" fmla="*/ 0 h 1642144"/>
              <a:gd name="connsiteX3" fmla="*/ 1867995 w 1867995"/>
              <a:gd name="connsiteY3" fmla="*/ 1636808 h 1642144"/>
              <a:gd name="connsiteX4" fmla="*/ 532066 w 1867995"/>
              <a:gd name="connsiteY4" fmla="*/ 1227563 h 1642144"/>
              <a:gd name="connsiteX0" fmla="*/ 532066 w 1867995"/>
              <a:gd name="connsiteY0" fmla="*/ 1227563 h 1642617"/>
              <a:gd name="connsiteX1" fmla="*/ 0 w 1867995"/>
              <a:gd name="connsiteY1" fmla="*/ 384770 h 1642617"/>
              <a:gd name="connsiteX2" fmla="*/ 1811772 w 1867995"/>
              <a:gd name="connsiteY2" fmla="*/ 0 h 1642617"/>
              <a:gd name="connsiteX3" fmla="*/ 1867995 w 1867995"/>
              <a:gd name="connsiteY3" fmla="*/ 1636808 h 1642617"/>
              <a:gd name="connsiteX4" fmla="*/ 532066 w 1867995"/>
              <a:gd name="connsiteY4" fmla="*/ 1227563 h 1642617"/>
              <a:gd name="connsiteX0" fmla="*/ 532066 w 1876109"/>
              <a:gd name="connsiteY0" fmla="*/ 1227563 h 1643650"/>
              <a:gd name="connsiteX1" fmla="*/ 0 w 1876109"/>
              <a:gd name="connsiteY1" fmla="*/ 384770 h 1643650"/>
              <a:gd name="connsiteX2" fmla="*/ 1811772 w 1876109"/>
              <a:gd name="connsiteY2" fmla="*/ 0 h 1643650"/>
              <a:gd name="connsiteX3" fmla="*/ 1876109 w 1876109"/>
              <a:gd name="connsiteY3" fmla="*/ 1638337 h 1643650"/>
              <a:gd name="connsiteX4" fmla="*/ 532066 w 1876109"/>
              <a:gd name="connsiteY4" fmla="*/ 1227563 h 1643650"/>
              <a:gd name="connsiteX0" fmla="*/ 532066 w 1876109"/>
              <a:gd name="connsiteY0" fmla="*/ 1212747 h 1628834"/>
              <a:gd name="connsiteX1" fmla="*/ 0 w 1876109"/>
              <a:gd name="connsiteY1" fmla="*/ 369954 h 1628834"/>
              <a:gd name="connsiteX2" fmla="*/ 1800622 w 1876109"/>
              <a:gd name="connsiteY2" fmla="*/ 0 h 1628834"/>
              <a:gd name="connsiteX3" fmla="*/ 1876109 w 1876109"/>
              <a:gd name="connsiteY3" fmla="*/ 1623521 h 1628834"/>
              <a:gd name="connsiteX4" fmla="*/ 532066 w 1876109"/>
              <a:gd name="connsiteY4" fmla="*/ 1212747 h 1628834"/>
              <a:gd name="connsiteX0" fmla="*/ 532066 w 1851765"/>
              <a:gd name="connsiteY0" fmla="*/ 1212747 h 1624320"/>
              <a:gd name="connsiteX1" fmla="*/ 0 w 1851765"/>
              <a:gd name="connsiteY1" fmla="*/ 369954 h 1624320"/>
              <a:gd name="connsiteX2" fmla="*/ 1800622 w 1851765"/>
              <a:gd name="connsiteY2" fmla="*/ 0 h 1624320"/>
              <a:gd name="connsiteX3" fmla="*/ 1851765 w 1851765"/>
              <a:gd name="connsiteY3" fmla="*/ 1618935 h 1624320"/>
              <a:gd name="connsiteX4" fmla="*/ 532066 w 1851765"/>
              <a:gd name="connsiteY4" fmla="*/ 1212747 h 1624320"/>
              <a:gd name="connsiteX0" fmla="*/ 532066 w 1827420"/>
              <a:gd name="connsiteY0" fmla="*/ 1212747 h 1619808"/>
              <a:gd name="connsiteX1" fmla="*/ 0 w 1827420"/>
              <a:gd name="connsiteY1" fmla="*/ 369954 h 1619808"/>
              <a:gd name="connsiteX2" fmla="*/ 1800622 w 1827420"/>
              <a:gd name="connsiteY2" fmla="*/ 0 h 1619808"/>
              <a:gd name="connsiteX3" fmla="*/ 1827420 w 1827420"/>
              <a:gd name="connsiteY3" fmla="*/ 1614350 h 1619808"/>
              <a:gd name="connsiteX4" fmla="*/ 532066 w 1827420"/>
              <a:gd name="connsiteY4" fmla="*/ 1212747 h 1619808"/>
              <a:gd name="connsiteX0" fmla="*/ 532066 w 1827420"/>
              <a:gd name="connsiteY0" fmla="*/ 1212747 h 1619808"/>
              <a:gd name="connsiteX1" fmla="*/ 0 w 1827420"/>
              <a:gd name="connsiteY1" fmla="*/ 369954 h 1619808"/>
              <a:gd name="connsiteX2" fmla="*/ 1800622 w 1827420"/>
              <a:gd name="connsiteY2" fmla="*/ 0 h 1619808"/>
              <a:gd name="connsiteX3" fmla="*/ 1827420 w 1827420"/>
              <a:gd name="connsiteY3" fmla="*/ 1614350 h 1619808"/>
              <a:gd name="connsiteX4" fmla="*/ 532066 w 1827420"/>
              <a:gd name="connsiteY4" fmla="*/ 1212747 h 1619808"/>
              <a:gd name="connsiteX0" fmla="*/ 532066 w 1827420"/>
              <a:gd name="connsiteY0" fmla="*/ 1212747 h 1619808"/>
              <a:gd name="connsiteX1" fmla="*/ 0 w 1827420"/>
              <a:gd name="connsiteY1" fmla="*/ 369954 h 1619808"/>
              <a:gd name="connsiteX2" fmla="*/ 1800622 w 1827420"/>
              <a:gd name="connsiteY2" fmla="*/ 0 h 1619808"/>
              <a:gd name="connsiteX3" fmla="*/ 1827420 w 1827420"/>
              <a:gd name="connsiteY3" fmla="*/ 1614350 h 1619808"/>
              <a:gd name="connsiteX4" fmla="*/ 532066 w 1827420"/>
              <a:gd name="connsiteY4" fmla="*/ 1212747 h 1619808"/>
              <a:gd name="connsiteX0" fmla="*/ 532066 w 1856712"/>
              <a:gd name="connsiteY0" fmla="*/ 1212747 h 1631484"/>
              <a:gd name="connsiteX1" fmla="*/ 0 w 1856712"/>
              <a:gd name="connsiteY1" fmla="*/ 369954 h 1631484"/>
              <a:gd name="connsiteX2" fmla="*/ 1800622 w 1856712"/>
              <a:gd name="connsiteY2" fmla="*/ 0 h 1631484"/>
              <a:gd name="connsiteX3" fmla="*/ 1856712 w 1856712"/>
              <a:gd name="connsiteY3" fmla="*/ 1626212 h 1631484"/>
              <a:gd name="connsiteX4" fmla="*/ 532066 w 1856712"/>
              <a:gd name="connsiteY4" fmla="*/ 1212747 h 1631484"/>
              <a:gd name="connsiteX0" fmla="*/ 532066 w 1856712"/>
              <a:gd name="connsiteY0" fmla="*/ 1212747 h 1631484"/>
              <a:gd name="connsiteX1" fmla="*/ 0 w 1856712"/>
              <a:gd name="connsiteY1" fmla="*/ 369954 h 1631484"/>
              <a:gd name="connsiteX2" fmla="*/ 1800622 w 1856712"/>
              <a:gd name="connsiteY2" fmla="*/ 0 h 1631484"/>
              <a:gd name="connsiteX3" fmla="*/ 1856712 w 1856712"/>
              <a:gd name="connsiteY3" fmla="*/ 1626212 h 1631484"/>
              <a:gd name="connsiteX4" fmla="*/ 532066 w 1856712"/>
              <a:gd name="connsiteY4" fmla="*/ 1212747 h 163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712" h="1631484">
                <a:moveTo>
                  <a:pt x="532066" y="1212747"/>
                </a:moveTo>
                <a:cubicBezTo>
                  <a:pt x="222614" y="1003371"/>
                  <a:pt x="109140" y="884393"/>
                  <a:pt x="0" y="369954"/>
                </a:cubicBezTo>
                <a:cubicBezTo>
                  <a:pt x="583326" y="273379"/>
                  <a:pt x="1202517" y="118590"/>
                  <a:pt x="1800622" y="0"/>
                </a:cubicBezTo>
                <a:cubicBezTo>
                  <a:pt x="1813970" y="579187"/>
                  <a:pt x="1800829" y="1653"/>
                  <a:pt x="1856712" y="1626212"/>
                </a:cubicBezTo>
                <a:cubicBezTo>
                  <a:pt x="1643927" y="1670955"/>
                  <a:pt x="841518" y="1422123"/>
                  <a:pt x="532066" y="1212747"/>
                </a:cubicBezTo>
                <a:close/>
              </a:path>
            </a:pathLst>
          </a:custGeom>
          <a:solidFill>
            <a:srgbClr val="0A26F6">
              <a:alpha val="24000"/>
            </a:srgbClr>
          </a:solidFill>
          <a:ln>
            <a:solidFill>
              <a:srgbClr val="0A26F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58" name="Oval 26"/>
          <p:cNvSpPr>
            <a:spLocks noChangeAspect="1" noChangeArrowheads="1"/>
          </p:cNvSpPr>
          <p:nvPr/>
        </p:nvSpPr>
        <p:spPr bwMode="auto">
          <a:xfrm rot="21224674">
            <a:off x="1457092" y="4503854"/>
            <a:ext cx="120347" cy="116894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8803" tIns="49395" rIns="98803" bIns="49395" anchor="ctr"/>
          <a:lstStyle/>
          <a:p>
            <a:pPr defTabSz="987662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4" name="Прямоугольная выноска 663"/>
          <p:cNvSpPr/>
          <p:nvPr/>
        </p:nvSpPr>
        <p:spPr>
          <a:xfrm>
            <a:off x="2834576" y="2813645"/>
            <a:ext cx="230444" cy="112144"/>
          </a:xfrm>
          <a:prstGeom prst="wedgeRectCallout">
            <a:avLst>
              <a:gd name="adj1" fmla="val -79495"/>
              <a:gd name="adj2" fmla="val 409723"/>
            </a:avLst>
          </a:prstGeom>
          <a:solidFill>
            <a:srgbClr val="99CCFF"/>
          </a:solidFill>
          <a:ln w="9525"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ru-RU" sz="600" b="1" dirty="0">
              <a:solidFill>
                <a:srgbClr val="000000"/>
              </a:solidFill>
            </a:endParaRPr>
          </a:p>
        </p:txBody>
      </p:sp>
      <p:sp>
        <p:nvSpPr>
          <p:cNvPr id="670" name="TextBox 1162"/>
          <p:cNvSpPr txBox="1"/>
          <p:nvPr/>
        </p:nvSpPr>
        <p:spPr bwMode="auto">
          <a:xfrm>
            <a:off x="192990" y="3997745"/>
            <a:ext cx="1058117" cy="244781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25400">
            <a:solidFill>
              <a:srgbClr val="0000FF"/>
            </a:solidFill>
          </a:ln>
        </p:spPr>
        <p:txBody>
          <a:bodyPr wrap="square" lIns="0" tIns="31119" rIns="0" bIns="0">
            <a:spAutoFit/>
          </a:bodyPr>
          <a:lstStyle>
            <a:defPPr>
              <a:defRPr lang="en-US"/>
            </a:defPPr>
            <a:lvl1pPr marL="0" algn="ctr" defTabSz="914400" eaLnBrk="1" fontAlgn="auto" latinLnBrk="0" hangingPunct="1">
              <a:lnSpc>
                <a:spcPts val="758"/>
              </a:lnSpc>
              <a:spcBef>
                <a:spcPts val="0"/>
              </a:spcBef>
              <a:spcAft>
                <a:spcPts val="0"/>
              </a:spcAft>
              <a:defRPr sz="1000" b="1" spc="-65">
                <a:solidFill>
                  <a:srgbClr val="0000CC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ru-RU" dirty="0"/>
              <a:t>Группировка  ОВМС НАТО</a:t>
            </a:r>
          </a:p>
        </p:txBody>
      </p:sp>
      <p:pic>
        <p:nvPicPr>
          <p:cNvPr id="672" name="Picture 22">
            <a:extLst>
              <a:ext uri="{FF2B5EF4-FFF2-40B4-BE49-F238E27FC236}">
                <a16:creationId xmlns:a16="http://schemas.microsoft.com/office/drawing/2014/main" xmlns="" id="{FB7A05FD-2529-4DE1-B9FA-670EB28F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780">
            <a:off x="791304" y="4291410"/>
            <a:ext cx="670997" cy="182729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673" name="Прямая соединительная линия 672"/>
          <p:cNvCxnSpPr/>
          <p:nvPr/>
        </p:nvCxnSpPr>
        <p:spPr>
          <a:xfrm>
            <a:off x="712616" y="1160902"/>
            <a:ext cx="794929" cy="3355680"/>
          </a:xfrm>
          <a:prstGeom prst="line">
            <a:avLst/>
          </a:prstGeom>
          <a:ln w="38100">
            <a:solidFill>
              <a:srgbClr val="0A2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" name="Рисунок 674" descr="f-18.jpg"/>
          <p:cNvPicPr/>
          <p:nvPr/>
        </p:nvPicPr>
        <p:blipFill>
          <a:blip r:embed="rId8" cstate="email">
            <a:lum bright="10000"/>
          </a:blip>
          <a:srcRect/>
          <a:stretch>
            <a:fillRect/>
          </a:stretch>
        </p:blipFill>
        <p:spPr>
          <a:xfrm>
            <a:off x="50014" y="2944721"/>
            <a:ext cx="1175405" cy="631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77" name="Прямоугольная выноска 676"/>
          <p:cNvSpPr/>
          <p:nvPr/>
        </p:nvSpPr>
        <p:spPr>
          <a:xfrm>
            <a:off x="530793" y="2030124"/>
            <a:ext cx="1471925" cy="359278"/>
          </a:xfrm>
          <a:prstGeom prst="wedgeRectCallout">
            <a:avLst>
              <a:gd name="adj1" fmla="val 24522"/>
              <a:gd name="adj2" fmla="val -35153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9525" algn="ctr">
            <a:solidFill>
              <a:srgbClr val="0A26F6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Дальность поражения КРМБ «</a:t>
            </a:r>
            <a:r>
              <a:rPr lang="ru-RU" sz="900" b="1" dirty="0" err="1">
                <a:solidFill>
                  <a:srgbClr val="000000"/>
                </a:solidFill>
                <a:cs typeface="Arial" pitchFamily="34" charset="0"/>
              </a:rPr>
              <a:t>Томахок</a:t>
            </a: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» </a:t>
            </a:r>
          </a:p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(1850 км)</a:t>
            </a:r>
          </a:p>
        </p:txBody>
      </p:sp>
      <p:sp>
        <p:nvSpPr>
          <p:cNvPr id="769" name="Полилиния 768"/>
          <p:cNvSpPr/>
          <p:nvPr/>
        </p:nvSpPr>
        <p:spPr>
          <a:xfrm>
            <a:off x="8712141" y="3354076"/>
            <a:ext cx="235535" cy="56727"/>
          </a:xfrm>
          <a:custGeom>
            <a:avLst/>
            <a:gdLst>
              <a:gd name="connsiteX0" fmla="*/ 216693 w 216693"/>
              <a:gd name="connsiteY0" fmla="*/ 0 h 52388"/>
              <a:gd name="connsiteX1" fmla="*/ 123825 w 216693"/>
              <a:gd name="connsiteY1" fmla="*/ 7144 h 52388"/>
              <a:gd name="connsiteX2" fmla="*/ 23812 w 216693"/>
              <a:gd name="connsiteY2" fmla="*/ 19050 h 52388"/>
              <a:gd name="connsiteX3" fmla="*/ 0 w 216693"/>
              <a:gd name="connsiteY3" fmla="*/ 52388 h 5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693" h="52388">
                <a:moveTo>
                  <a:pt x="216693" y="0"/>
                </a:moveTo>
                <a:cubicBezTo>
                  <a:pt x="186332" y="1984"/>
                  <a:pt x="155972" y="3969"/>
                  <a:pt x="123825" y="7144"/>
                </a:cubicBezTo>
                <a:cubicBezTo>
                  <a:pt x="91678" y="10319"/>
                  <a:pt x="44449" y="11509"/>
                  <a:pt x="23812" y="19050"/>
                </a:cubicBezTo>
                <a:cubicBezTo>
                  <a:pt x="3175" y="26591"/>
                  <a:pt x="1587" y="39489"/>
                  <a:pt x="0" y="52388"/>
                </a:cubicBezTo>
              </a:path>
            </a:pathLst>
          </a:custGeom>
          <a:ln w="22225">
            <a:solidFill>
              <a:schemeClr val="tx1"/>
            </a:solidFill>
            <a:prstDash val="dashDot"/>
          </a:ln>
          <a:effectLst>
            <a:outerShdw blurRad="635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9" name="Полилиния 778"/>
          <p:cNvSpPr/>
          <p:nvPr/>
        </p:nvSpPr>
        <p:spPr>
          <a:xfrm>
            <a:off x="7742466" y="3144383"/>
            <a:ext cx="340409" cy="436633"/>
          </a:xfrm>
          <a:custGeom>
            <a:avLst/>
            <a:gdLst>
              <a:gd name="connsiteX0" fmla="*/ 121200 w 314357"/>
              <a:gd name="connsiteY0" fmla="*/ 0 h 403933"/>
              <a:gd name="connsiteX1" fmla="*/ 161681 w 314357"/>
              <a:gd name="connsiteY1" fmla="*/ 38100 h 403933"/>
              <a:gd name="connsiteX2" fmla="*/ 195018 w 314357"/>
              <a:gd name="connsiteY2" fmla="*/ 26194 h 403933"/>
              <a:gd name="connsiteX3" fmla="*/ 202162 w 314357"/>
              <a:gd name="connsiteY3" fmla="*/ 69056 h 403933"/>
              <a:gd name="connsiteX4" fmla="*/ 195018 w 314357"/>
              <a:gd name="connsiteY4" fmla="*/ 83344 h 403933"/>
              <a:gd name="connsiteX5" fmla="*/ 204543 w 314357"/>
              <a:gd name="connsiteY5" fmla="*/ 100013 h 403933"/>
              <a:gd name="connsiteX6" fmla="*/ 230737 w 314357"/>
              <a:gd name="connsiteY6" fmla="*/ 119063 h 403933"/>
              <a:gd name="connsiteX7" fmla="*/ 256931 w 314357"/>
              <a:gd name="connsiteY7" fmla="*/ 119063 h 403933"/>
              <a:gd name="connsiteX8" fmla="*/ 271218 w 314357"/>
              <a:gd name="connsiteY8" fmla="*/ 145256 h 403933"/>
              <a:gd name="connsiteX9" fmla="*/ 278362 w 314357"/>
              <a:gd name="connsiteY9" fmla="*/ 173831 h 403933"/>
              <a:gd name="connsiteX10" fmla="*/ 314081 w 314357"/>
              <a:gd name="connsiteY10" fmla="*/ 185738 h 403933"/>
              <a:gd name="connsiteX11" fmla="*/ 256931 w 314357"/>
              <a:gd name="connsiteY11" fmla="*/ 197644 h 403933"/>
              <a:gd name="connsiteX12" fmla="*/ 247406 w 314357"/>
              <a:gd name="connsiteY12" fmla="*/ 180975 h 403933"/>
              <a:gd name="connsiteX13" fmla="*/ 233118 w 314357"/>
              <a:gd name="connsiteY13" fmla="*/ 202406 h 403933"/>
              <a:gd name="connsiteX14" fmla="*/ 206925 w 314357"/>
              <a:gd name="connsiteY14" fmla="*/ 185738 h 403933"/>
              <a:gd name="connsiteX15" fmla="*/ 187875 w 314357"/>
              <a:gd name="connsiteY15" fmla="*/ 180975 h 403933"/>
              <a:gd name="connsiteX16" fmla="*/ 164062 w 314357"/>
              <a:gd name="connsiteY16" fmla="*/ 200025 h 403933"/>
              <a:gd name="connsiteX17" fmla="*/ 152156 w 314357"/>
              <a:gd name="connsiteY17" fmla="*/ 169069 h 403933"/>
              <a:gd name="connsiteX18" fmla="*/ 135487 w 314357"/>
              <a:gd name="connsiteY18" fmla="*/ 183356 h 403933"/>
              <a:gd name="connsiteX19" fmla="*/ 104531 w 314357"/>
              <a:gd name="connsiteY19" fmla="*/ 195263 h 403933"/>
              <a:gd name="connsiteX20" fmla="*/ 114056 w 314357"/>
              <a:gd name="connsiteY20" fmla="*/ 226219 h 403933"/>
              <a:gd name="connsiteX21" fmla="*/ 128343 w 314357"/>
              <a:gd name="connsiteY21" fmla="*/ 235744 h 403933"/>
              <a:gd name="connsiteX22" fmla="*/ 123581 w 314357"/>
              <a:gd name="connsiteY22" fmla="*/ 259556 h 403933"/>
              <a:gd name="connsiteX23" fmla="*/ 104531 w 314357"/>
              <a:gd name="connsiteY23" fmla="*/ 273844 h 403933"/>
              <a:gd name="connsiteX24" fmla="*/ 95006 w 314357"/>
              <a:gd name="connsiteY24" fmla="*/ 276225 h 403933"/>
              <a:gd name="connsiteX25" fmla="*/ 95006 w 314357"/>
              <a:gd name="connsiteY25" fmla="*/ 295275 h 403933"/>
              <a:gd name="connsiteX26" fmla="*/ 56906 w 314357"/>
              <a:gd name="connsiteY26" fmla="*/ 307181 h 403933"/>
              <a:gd name="connsiteX27" fmla="*/ 49762 w 314357"/>
              <a:gd name="connsiteY27" fmla="*/ 328613 h 403933"/>
              <a:gd name="connsiteX28" fmla="*/ 56906 w 314357"/>
              <a:gd name="connsiteY28" fmla="*/ 354806 h 403933"/>
              <a:gd name="connsiteX29" fmla="*/ 16425 w 314357"/>
              <a:gd name="connsiteY29" fmla="*/ 361950 h 403933"/>
              <a:gd name="connsiteX30" fmla="*/ 2137 w 314357"/>
              <a:gd name="connsiteY30" fmla="*/ 366713 h 403933"/>
              <a:gd name="connsiteX31" fmla="*/ 59287 w 314357"/>
              <a:gd name="connsiteY31" fmla="*/ 397669 h 403933"/>
              <a:gd name="connsiteX32" fmla="*/ 114056 w 314357"/>
              <a:gd name="connsiteY32" fmla="*/ 402431 h 403933"/>
              <a:gd name="connsiteX33" fmla="*/ 125962 w 314357"/>
              <a:gd name="connsiteY33" fmla="*/ 378619 h 403933"/>
              <a:gd name="connsiteX34" fmla="*/ 149775 w 314357"/>
              <a:gd name="connsiteY34" fmla="*/ 385763 h 403933"/>
              <a:gd name="connsiteX35" fmla="*/ 206925 w 314357"/>
              <a:gd name="connsiteY35" fmla="*/ 357188 h 403933"/>
              <a:gd name="connsiteX36" fmla="*/ 247406 w 314357"/>
              <a:gd name="connsiteY36" fmla="*/ 369094 h 403933"/>
              <a:gd name="connsiteX37" fmla="*/ 275981 w 314357"/>
              <a:gd name="connsiteY37" fmla="*/ 388144 h 40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4357" h="403933">
                <a:moveTo>
                  <a:pt x="121200" y="0"/>
                </a:moveTo>
                <a:cubicBezTo>
                  <a:pt x="135289" y="16867"/>
                  <a:pt x="149378" y="33734"/>
                  <a:pt x="161681" y="38100"/>
                </a:cubicBezTo>
                <a:cubicBezTo>
                  <a:pt x="173984" y="42466"/>
                  <a:pt x="188271" y="21035"/>
                  <a:pt x="195018" y="26194"/>
                </a:cubicBezTo>
                <a:cubicBezTo>
                  <a:pt x="201765" y="31353"/>
                  <a:pt x="202162" y="59531"/>
                  <a:pt x="202162" y="69056"/>
                </a:cubicBezTo>
                <a:cubicBezTo>
                  <a:pt x="202162" y="78581"/>
                  <a:pt x="194621" y="78185"/>
                  <a:pt x="195018" y="83344"/>
                </a:cubicBezTo>
                <a:cubicBezTo>
                  <a:pt x="195415" y="88503"/>
                  <a:pt x="198590" y="94060"/>
                  <a:pt x="204543" y="100013"/>
                </a:cubicBezTo>
                <a:cubicBezTo>
                  <a:pt x="210496" y="105966"/>
                  <a:pt x="222006" y="115888"/>
                  <a:pt x="230737" y="119063"/>
                </a:cubicBezTo>
                <a:cubicBezTo>
                  <a:pt x="239468" y="122238"/>
                  <a:pt x="250184" y="114698"/>
                  <a:pt x="256931" y="119063"/>
                </a:cubicBezTo>
                <a:cubicBezTo>
                  <a:pt x="263678" y="123428"/>
                  <a:pt x="267646" y="136128"/>
                  <a:pt x="271218" y="145256"/>
                </a:cubicBezTo>
                <a:cubicBezTo>
                  <a:pt x="274790" y="154384"/>
                  <a:pt x="271218" y="167084"/>
                  <a:pt x="278362" y="173831"/>
                </a:cubicBezTo>
                <a:cubicBezTo>
                  <a:pt x="285506" y="180578"/>
                  <a:pt x="317653" y="181769"/>
                  <a:pt x="314081" y="185738"/>
                </a:cubicBezTo>
                <a:cubicBezTo>
                  <a:pt x="310509" y="189707"/>
                  <a:pt x="268043" y="198438"/>
                  <a:pt x="256931" y="197644"/>
                </a:cubicBezTo>
                <a:cubicBezTo>
                  <a:pt x="245819" y="196850"/>
                  <a:pt x="251375" y="180181"/>
                  <a:pt x="247406" y="180975"/>
                </a:cubicBezTo>
                <a:cubicBezTo>
                  <a:pt x="243437" y="181769"/>
                  <a:pt x="239865" y="201612"/>
                  <a:pt x="233118" y="202406"/>
                </a:cubicBezTo>
                <a:cubicBezTo>
                  <a:pt x="226371" y="203200"/>
                  <a:pt x="214466" y="189310"/>
                  <a:pt x="206925" y="185738"/>
                </a:cubicBezTo>
                <a:cubicBezTo>
                  <a:pt x="199384" y="182166"/>
                  <a:pt x="195019" y="178594"/>
                  <a:pt x="187875" y="180975"/>
                </a:cubicBezTo>
                <a:cubicBezTo>
                  <a:pt x="180731" y="183356"/>
                  <a:pt x="170015" y="202009"/>
                  <a:pt x="164062" y="200025"/>
                </a:cubicBezTo>
                <a:cubicBezTo>
                  <a:pt x="158109" y="198041"/>
                  <a:pt x="156919" y="171847"/>
                  <a:pt x="152156" y="169069"/>
                </a:cubicBezTo>
                <a:cubicBezTo>
                  <a:pt x="147394" y="166291"/>
                  <a:pt x="143424" y="178990"/>
                  <a:pt x="135487" y="183356"/>
                </a:cubicBezTo>
                <a:cubicBezTo>
                  <a:pt x="127550" y="187722"/>
                  <a:pt x="108103" y="188119"/>
                  <a:pt x="104531" y="195263"/>
                </a:cubicBezTo>
                <a:cubicBezTo>
                  <a:pt x="100959" y="202407"/>
                  <a:pt x="110087" y="219472"/>
                  <a:pt x="114056" y="226219"/>
                </a:cubicBezTo>
                <a:cubicBezTo>
                  <a:pt x="118025" y="232966"/>
                  <a:pt x="126756" y="230188"/>
                  <a:pt x="128343" y="235744"/>
                </a:cubicBezTo>
                <a:cubicBezTo>
                  <a:pt x="129930" y="241300"/>
                  <a:pt x="127550" y="253206"/>
                  <a:pt x="123581" y="259556"/>
                </a:cubicBezTo>
                <a:cubicBezTo>
                  <a:pt x="119612" y="265906"/>
                  <a:pt x="109293" y="271066"/>
                  <a:pt x="104531" y="273844"/>
                </a:cubicBezTo>
                <a:cubicBezTo>
                  <a:pt x="99768" y="276622"/>
                  <a:pt x="96593" y="272653"/>
                  <a:pt x="95006" y="276225"/>
                </a:cubicBezTo>
                <a:cubicBezTo>
                  <a:pt x="93418" y="279797"/>
                  <a:pt x="101356" y="290116"/>
                  <a:pt x="95006" y="295275"/>
                </a:cubicBezTo>
                <a:cubicBezTo>
                  <a:pt x="88656" y="300434"/>
                  <a:pt x="64447" y="301625"/>
                  <a:pt x="56906" y="307181"/>
                </a:cubicBezTo>
                <a:cubicBezTo>
                  <a:pt x="49365" y="312737"/>
                  <a:pt x="49762" y="320676"/>
                  <a:pt x="49762" y="328613"/>
                </a:cubicBezTo>
                <a:cubicBezTo>
                  <a:pt x="49762" y="336550"/>
                  <a:pt x="62462" y="349250"/>
                  <a:pt x="56906" y="354806"/>
                </a:cubicBezTo>
                <a:cubicBezTo>
                  <a:pt x="51350" y="360362"/>
                  <a:pt x="25553" y="359966"/>
                  <a:pt x="16425" y="361950"/>
                </a:cubicBezTo>
                <a:cubicBezTo>
                  <a:pt x="7297" y="363934"/>
                  <a:pt x="-5007" y="360760"/>
                  <a:pt x="2137" y="366713"/>
                </a:cubicBezTo>
                <a:cubicBezTo>
                  <a:pt x="9281" y="372666"/>
                  <a:pt x="40634" y="391716"/>
                  <a:pt x="59287" y="397669"/>
                </a:cubicBezTo>
                <a:cubicBezTo>
                  <a:pt x="77940" y="403622"/>
                  <a:pt x="102943" y="405606"/>
                  <a:pt x="114056" y="402431"/>
                </a:cubicBezTo>
                <a:cubicBezTo>
                  <a:pt x="125169" y="399256"/>
                  <a:pt x="120009" y="381397"/>
                  <a:pt x="125962" y="378619"/>
                </a:cubicBezTo>
                <a:cubicBezTo>
                  <a:pt x="131915" y="375841"/>
                  <a:pt x="136281" y="389335"/>
                  <a:pt x="149775" y="385763"/>
                </a:cubicBezTo>
                <a:cubicBezTo>
                  <a:pt x="163269" y="382191"/>
                  <a:pt x="190653" y="359966"/>
                  <a:pt x="206925" y="357188"/>
                </a:cubicBezTo>
                <a:cubicBezTo>
                  <a:pt x="223197" y="354410"/>
                  <a:pt x="235897" y="363935"/>
                  <a:pt x="247406" y="369094"/>
                </a:cubicBezTo>
                <a:cubicBezTo>
                  <a:pt x="258915" y="374253"/>
                  <a:pt x="267448" y="381198"/>
                  <a:pt x="275981" y="388144"/>
                </a:cubicBezTo>
              </a:path>
            </a:pathLst>
          </a:custGeom>
          <a:ln w="12700">
            <a:solidFill>
              <a:schemeClr val="tx1"/>
            </a:solidFill>
            <a:prstDash val="dashDot"/>
          </a:ln>
          <a:effectLst>
            <a:outerShdw blurRad="50800" dir="5400000" algn="ctr" rotWithShape="0">
              <a:srgbClr val="C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92" name="Группа 791"/>
          <p:cNvGrpSpPr/>
          <p:nvPr/>
        </p:nvGrpSpPr>
        <p:grpSpPr>
          <a:xfrm rot="5652712">
            <a:off x="5103878" y="1354201"/>
            <a:ext cx="536400" cy="469241"/>
            <a:chOff x="-767994" y="1906893"/>
            <a:chExt cx="495359" cy="433284"/>
          </a:xfrm>
        </p:grpSpPr>
        <p:cxnSp>
          <p:nvCxnSpPr>
            <p:cNvPr id="793" name="Прямая соединительная линия 792"/>
            <p:cNvCxnSpPr/>
            <p:nvPr/>
          </p:nvCxnSpPr>
          <p:spPr>
            <a:xfrm flipH="1" flipV="1">
              <a:off x="-605479" y="2100734"/>
              <a:ext cx="132530" cy="91458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Прямая соединительная линия 793"/>
            <p:cNvCxnSpPr/>
            <p:nvPr/>
          </p:nvCxnSpPr>
          <p:spPr>
            <a:xfrm rot="20762901" flipV="1">
              <a:off x="-332151" y="2286311"/>
              <a:ext cx="59516" cy="53866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5" name="Группа 794"/>
            <p:cNvGrpSpPr/>
            <p:nvPr/>
          </p:nvGrpSpPr>
          <p:grpSpPr>
            <a:xfrm>
              <a:off x="-667373" y="1906893"/>
              <a:ext cx="116404" cy="133052"/>
              <a:chOff x="-488422" y="1783612"/>
              <a:chExt cx="179728" cy="192751"/>
            </a:xfrm>
          </p:grpSpPr>
          <p:cxnSp>
            <p:nvCxnSpPr>
              <p:cNvPr id="817" name="Прямая соединительная линия 816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Прямая соединительная линия 817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" name="Прямая соединительная линия 818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6" name="Прямая соединительная линия 795"/>
            <p:cNvCxnSpPr/>
            <p:nvPr/>
          </p:nvCxnSpPr>
          <p:spPr>
            <a:xfrm flipV="1">
              <a:off x="-767994" y="1963655"/>
              <a:ext cx="44772" cy="66626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7" name="Прямая соединительная линия 796"/>
            <p:cNvCxnSpPr/>
            <p:nvPr/>
          </p:nvCxnSpPr>
          <p:spPr>
            <a:xfrm flipH="1" flipV="1">
              <a:off x="-428460" y="2228490"/>
              <a:ext cx="125539" cy="80835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8" name="Прямая соединительная линия 797"/>
            <p:cNvCxnSpPr/>
            <p:nvPr/>
          </p:nvCxnSpPr>
          <p:spPr>
            <a:xfrm flipH="1" flipV="1">
              <a:off x="-743149" y="1995980"/>
              <a:ext cx="101015" cy="70705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9" name="Прямая соединительная линия 798"/>
            <p:cNvCxnSpPr/>
            <p:nvPr/>
          </p:nvCxnSpPr>
          <p:spPr>
            <a:xfrm flipV="1">
              <a:off x="-672451" y="2020328"/>
              <a:ext cx="81416" cy="127339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0" name="Прямая соединительная линия 799"/>
            <p:cNvCxnSpPr/>
            <p:nvPr/>
          </p:nvCxnSpPr>
          <p:spPr>
            <a:xfrm flipH="1" flipV="1">
              <a:off x="-667917" y="1961774"/>
              <a:ext cx="151619" cy="104911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1" name="Прямая соединительная линия 800"/>
            <p:cNvCxnSpPr/>
            <p:nvPr/>
          </p:nvCxnSpPr>
          <p:spPr>
            <a:xfrm flipH="1" flipV="1">
              <a:off x="-655223" y="1942419"/>
              <a:ext cx="151619" cy="104911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2" name="Прямая соединительная линия 801"/>
            <p:cNvCxnSpPr/>
            <p:nvPr/>
          </p:nvCxnSpPr>
          <p:spPr>
            <a:xfrm flipV="1">
              <a:off x="-491479" y="2156062"/>
              <a:ext cx="81416" cy="127338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3" name="Прямая соединительная линия 802"/>
            <p:cNvCxnSpPr/>
            <p:nvPr/>
          </p:nvCxnSpPr>
          <p:spPr>
            <a:xfrm flipH="1" flipV="1">
              <a:off x="-486944" y="2097508"/>
              <a:ext cx="151618" cy="104910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4" name="Прямая соединительная линия 803"/>
            <p:cNvCxnSpPr/>
            <p:nvPr/>
          </p:nvCxnSpPr>
          <p:spPr>
            <a:xfrm flipH="1" flipV="1">
              <a:off x="-474250" y="2078153"/>
              <a:ext cx="151618" cy="104910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5" name="Группа 804"/>
            <p:cNvGrpSpPr/>
            <p:nvPr/>
          </p:nvGrpSpPr>
          <p:grpSpPr>
            <a:xfrm>
              <a:off x="-593849" y="1968406"/>
              <a:ext cx="116404" cy="133052"/>
              <a:chOff x="-488422" y="1783612"/>
              <a:chExt cx="179728" cy="192751"/>
            </a:xfrm>
          </p:grpSpPr>
          <p:cxnSp>
            <p:nvCxnSpPr>
              <p:cNvPr id="814" name="Прямая соединительная линия 813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Прямая соединительная линия 814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Прямая соединительная линия 815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6" name="Группа 805"/>
            <p:cNvGrpSpPr/>
            <p:nvPr/>
          </p:nvGrpSpPr>
          <p:grpSpPr>
            <a:xfrm>
              <a:off x="-489648" y="2050694"/>
              <a:ext cx="116404" cy="133052"/>
              <a:chOff x="-488422" y="1783612"/>
              <a:chExt cx="179728" cy="192751"/>
            </a:xfrm>
          </p:grpSpPr>
          <p:cxnSp>
            <p:nvCxnSpPr>
              <p:cNvPr id="811" name="Прямая соединительная линия 810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Прямая соединительная линия 811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Прямая соединительная линия 812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7" name="Группа 806"/>
            <p:cNvGrpSpPr/>
            <p:nvPr/>
          </p:nvGrpSpPr>
          <p:grpSpPr>
            <a:xfrm>
              <a:off x="-411518" y="2102321"/>
              <a:ext cx="116404" cy="133052"/>
              <a:chOff x="-488422" y="1783612"/>
              <a:chExt cx="179728" cy="192751"/>
            </a:xfrm>
          </p:grpSpPr>
          <p:cxnSp>
            <p:nvCxnSpPr>
              <p:cNvPr id="808" name="Прямая соединительная линия 807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Прямая соединительная линия 808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Прямая соединительная линия 809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26" name="Прямая соединительная линия 825"/>
          <p:cNvCxnSpPr/>
          <p:nvPr/>
        </p:nvCxnSpPr>
        <p:spPr bwMode="auto">
          <a:xfrm flipH="1" flipV="1">
            <a:off x="5953901" y="1596505"/>
            <a:ext cx="702002" cy="3103597"/>
          </a:xfrm>
          <a:prstGeom prst="line">
            <a:avLst/>
          </a:prstGeom>
          <a:ln w="38100">
            <a:solidFill>
              <a:srgbClr val="0A2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7" name="Прямая соединительная линия 826"/>
          <p:cNvCxnSpPr/>
          <p:nvPr/>
        </p:nvCxnSpPr>
        <p:spPr bwMode="auto">
          <a:xfrm flipH="1">
            <a:off x="5955757" y="957534"/>
            <a:ext cx="3672433" cy="640668"/>
          </a:xfrm>
          <a:prstGeom prst="line">
            <a:avLst/>
          </a:prstGeom>
          <a:ln w="38100">
            <a:solidFill>
              <a:srgbClr val="0A26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8" name="Oval 26"/>
          <p:cNvSpPr>
            <a:spLocks noChangeAspect="1" noChangeArrowheads="1"/>
          </p:cNvSpPr>
          <p:nvPr/>
        </p:nvSpPr>
        <p:spPr bwMode="auto">
          <a:xfrm rot="4998734">
            <a:off x="5912817" y="1518304"/>
            <a:ext cx="106391" cy="132977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lIns="98803" tIns="49395" rIns="98803" bIns="49395" anchor="ctr"/>
          <a:lstStyle/>
          <a:p>
            <a:pPr defTabSz="987662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33" name="Picture 22">
            <a:extLst>
              <a:ext uri="{FF2B5EF4-FFF2-40B4-BE49-F238E27FC236}">
                <a16:creationId xmlns:a16="http://schemas.microsoft.com/office/drawing/2014/main" xmlns="" id="{FB7A05FD-2529-4DE1-B9FA-670EB28F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780">
            <a:off x="5705668" y="1328439"/>
            <a:ext cx="520736" cy="20596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53" name="Прямоугольная выноска 652"/>
          <p:cNvSpPr/>
          <p:nvPr/>
        </p:nvSpPr>
        <p:spPr>
          <a:xfrm>
            <a:off x="993846" y="3756975"/>
            <a:ext cx="230444" cy="112144"/>
          </a:xfrm>
          <a:prstGeom prst="wedgeRectCallout">
            <a:avLst>
              <a:gd name="adj1" fmla="val 171043"/>
              <a:gd name="adj2" fmla="val -542042"/>
            </a:avLst>
          </a:prstGeom>
          <a:solidFill>
            <a:srgbClr val="99CCFF"/>
          </a:solidFill>
          <a:ln w="9525"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ru-RU" sz="600" b="1" dirty="0">
              <a:solidFill>
                <a:srgbClr val="000000"/>
              </a:solidFill>
            </a:endParaRPr>
          </a:p>
        </p:txBody>
      </p:sp>
      <p:sp>
        <p:nvSpPr>
          <p:cNvPr id="659" name="Прямоугольная выноска 658"/>
          <p:cNvSpPr/>
          <p:nvPr/>
        </p:nvSpPr>
        <p:spPr>
          <a:xfrm>
            <a:off x="89463" y="3575997"/>
            <a:ext cx="1152569" cy="359700"/>
          </a:xfrm>
          <a:prstGeom prst="wedgeRectCallout">
            <a:avLst>
              <a:gd name="adj1" fmla="val 23089"/>
              <a:gd name="adj2" fmla="val -44556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9525" algn="ctr">
            <a:solidFill>
              <a:srgbClr val="0A26F6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Боевой радиус действия </a:t>
            </a: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F/A-18</a:t>
            </a: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(700 км)</a:t>
            </a:r>
          </a:p>
        </p:txBody>
      </p:sp>
      <p:sp>
        <p:nvSpPr>
          <p:cNvPr id="479" name="Прямоугольная выноска 478"/>
          <p:cNvSpPr/>
          <p:nvPr/>
        </p:nvSpPr>
        <p:spPr>
          <a:xfrm>
            <a:off x="2320353" y="4246754"/>
            <a:ext cx="1205771" cy="361645"/>
          </a:xfrm>
          <a:prstGeom prst="wedgeRectCallout">
            <a:avLst>
              <a:gd name="adj1" fmla="val 16862"/>
              <a:gd name="adj2" fmla="val -33945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9525" algn="ctr">
            <a:solidFill>
              <a:srgbClr val="0A26F6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Боевой радиус действия </a:t>
            </a: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F-35B</a:t>
            </a: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GB" sz="900" b="1" dirty="0">
                <a:solidFill>
                  <a:srgbClr val="000000"/>
                </a:solidFill>
                <a:cs typeface="Arial" pitchFamily="34" charset="0"/>
              </a:rPr>
              <a:t>11</a:t>
            </a: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00 км)</a:t>
            </a:r>
          </a:p>
        </p:txBody>
      </p:sp>
      <p:sp>
        <p:nvSpPr>
          <p:cNvPr id="231" name="Text Box 35"/>
          <p:cNvSpPr txBox="1">
            <a:spLocks noChangeArrowheads="1"/>
          </p:cNvSpPr>
          <p:nvPr/>
        </p:nvSpPr>
        <p:spPr bwMode="auto">
          <a:xfrm>
            <a:off x="4759948" y="1824688"/>
            <a:ext cx="987078" cy="14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87662" fontAlgn="auto">
              <a:lnSpc>
                <a:spcPts val="1083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i="1" dirty="0" err="1">
                <a:solidFill>
                  <a:srgbClr val="0000FF"/>
                </a:solidFill>
                <a:latin typeface="Calibri"/>
                <a:cs typeface="Arial" pitchFamily="34" charset="0"/>
              </a:rPr>
              <a:t>о.Борнхольм</a:t>
            </a:r>
            <a:endParaRPr lang="ru-RU" sz="1000" b="1" i="1" dirty="0">
              <a:solidFill>
                <a:srgbClr val="0000FF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35" name="Text Box 28"/>
          <p:cNvSpPr txBox="1">
            <a:spLocks noChangeArrowheads="1"/>
          </p:cNvSpPr>
          <p:nvPr/>
        </p:nvSpPr>
        <p:spPr bwMode="auto">
          <a:xfrm>
            <a:off x="2366252" y="1757362"/>
            <a:ext cx="945491" cy="25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00"/>
                </a:solidFill>
                <a:cs typeface="Arial" pitchFamily="34" charset="0"/>
              </a:rPr>
              <a:t>Республика </a:t>
            </a:r>
            <a:endParaRPr lang="en-US" sz="1200" b="1" i="1" dirty="0">
              <a:solidFill>
                <a:srgbClr val="000000"/>
              </a:solidFill>
              <a:cs typeface="Arial" pitchFamily="34" charset="0"/>
            </a:endParaRPr>
          </a:p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00"/>
                </a:solidFill>
                <a:cs typeface="Arial" pitchFamily="34" charset="0"/>
              </a:rPr>
              <a:t>Беларусь</a:t>
            </a:r>
          </a:p>
        </p:txBody>
      </p:sp>
      <p:sp>
        <p:nvSpPr>
          <p:cNvPr id="588" name="5-конечная звезда 587"/>
          <p:cNvSpPr/>
          <p:nvPr/>
        </p:nvSpPr>
        <p:spPr>
          <a:xfrm>
            <a:off x="2757935" y="1624541"/>
            <a:ext cx="51405" cy="5473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53" tIns="40128" rIns="80253" bIns="40128" rtlCol="0" anchor="ctr"/>
          <a:lstStyle/>
          <a:p>
            <a:pPr algn="ctr" defTabSz="40059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623" name="Группа 622"/>
          <p:cNvGrpSpPr/>
          <p:nvPr/>
        </p:nvGrpSpPr>
        <p:grpSpPr>
          <a:xfrm rot="845831">
            <a:off x="2660680" y="3319221"/>
            <a:ext cx="536467" cy="469182"/>
            <a:chOff x="-767994" y="1906893"/>
            <a:chExt cx="495359" cy="433284"/>
          </a:xfrm>
        </p:grpSpPr>
        <p:cxnSp>
          <p:nvCxnSpPr>
            <p:cNvPr id="624" name="Прямая соединительная линия 623"/>
            <p:cNvCxnSpPr/>
            <p:nvPr/>
          </p:nvCxnSpPr>
          <p:spPr>
            <a:xfrm flipH="1" flipV="1">
              <a:off x="-605479" y="2100734"/>
              <a:ext cx="132530" cy="91458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Прямая соединительная линия 624"/>
            <p:cNvCxnSpPr/>
            <p:nvPr/>
          </p:nvCxnSpPr>
          <p:spPr>
            <a:xfrm rot="20762901" flipV="1">
              <a:off x="-332151" y="2286311"/>
              <a:ext cx="59516" cy="53866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6" name="Группа 625"/>
            <p:cNvGrpSpPr/>
            <p:nvPr/>
          </p:nvGrpSpPr>
          <p:grpSpPr>
            <a:xfrm>
              <a:off x="-667373" y="1906893"/>
              <a:ext cx="116404" cy="133052"/>
              <a:chOff x="-488422" y="1783612"/>
              <a:chExt cx="179728" cy="192751"/>
            </a:xfrm>
          </p:grpSpPr>
          <p:cxnSp>
            <p:nvCxnSpPr>
              <p:cNvPr id="648" name="Прямая соединительная линия 647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Прямая соединительная линия 648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Прямая соединительная линия 649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7" name="Прямая соединительная линия 626"/>
            <p:cNvCxnSpPr/>
            <p:nvPr/>
          </p:nvCxnSpPr>
          <p:spPr>
            <a:xfrm flipV="1">
              <a:off x="-767994" y="1963655"/>
              <a:ext cx="44772" cy="66626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Прямая соединительная линия 627"/>
            <p:cNvCxnSpPr/>
            <p:nvPr/>
          </p:nvCxnSpPr>
          <p:spPr>
            <a:xfrm flipH="1" flipV="1">
              <a:off x="-428460" y="2228490"/>
              <a:ext cx="125539" cy="80835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Прямая соединительная линия 628"/>
            <p:cNvCxnSpPr/>
            <p:nvPr/>
          </p:nvCxnSpPr>
          <p:spPr>
            <a:xfrm flipH="1" flipV="1">
              <a:off x="-743149" y="1995980"/>
              <a:ext cx="101015" cy="70705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Прямая соединительная линия 629"/>
            <p:cNvCxnSpPr/>
            <p:nvPr/>
          </p:nvCxnSpPr>
          <p:spPr>
            <a:xfrm flipV="1">
              <a:off x="-672451" y="2020328"/>
              <a:ext cx="81416" cy="127339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Прямая соединительная линия 630"/>
            <p:cNvCxnSpPr/>
            <p:nvPr/>
          </p:nvCxnSpPr>
          <p:spPr>
            <a:xfrm flipH="1" flipV="1">
              <a:off x="-667917" y="1961774"/>
              <a:ext cx="151619" cy="104911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Прямая соединительная линия 631"/>
            <p:cNvCxnSpPr/>
            <p:nvPr/>
          </p:nvCxnSpPr>
          <p:spPr>
            <a:xfrm flipH="1" flipV="1">
              <a:off x="-655223" y="1942419"/>
              <a:ext cx="151619" cy="104911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Прямая соединительная линия 632"/>
            <p:cNvCxnSpPr/>
            <p:nvPr/>
          </p:nvCxnSpPr>
          <p:spPr>
            <a:xfrm flipV="1">
              <a:off x="-491479" y="2156062"/>
              <a:ext cx="81416" cy="127338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Прямая соединительная линия 633"/>
            <p:cNvCxnSpPr/>
            <p:nvPr/>
          </p:nvCxnSpPr>
          <p:spPr>
            <a:xfrm flipH="1" flipV="1">
              <a:off x="-486944" y="2097508"/>
              <a:ext cx="151618" cy="104910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Прямая соединительная линия 634"/>
            <p:cNvCxnSpPr/>
            <p:nvPr/>
          </p:nvCxnSpPr>
          <p:spPr>
            <a:xfrm flipH="1" flipV="1">
              <a:off x="-474250" y="2078153"/>
              <a:ext cx="151618" cy="104910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6" name="Группа 635"/>
            <p:cNvGrpSpPr/>
            <p:nvPr/>
          </p:nvGrpSpPr>
          <p:grpSpPr>
            <a:xfrm>
              <a:off x="-593849" y="1968406"/>
              <a:ext cx="116404" cy="133052"/>
              <a:chOff x="-488422" y="1783612"/>
              <a:chExt cx="179728" cy="192751"/>
            </a:xfrm>
          </p:grpSpPr>
          <p:cxnSp>
            <p:nvCxnSpPr>
              <p:cNvPr id="645" name="Прямая соединительная линия 644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Прямая соединительная линия 645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Прямая соединительная линия 646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7" name="Группа 636"/>
            <p:cNvGrpSpPr/>
            <p:nvPr/>
          </p:nvGrpSpPr>
          <p:grpSpPr>
            <a:xfrm>
              <a:off x="-489648" y="2050694"/>
              <a:ext cx="116404" cy="133052"/>
              <a:chOff x="-488422" y="1783612"/>
              <a:chExt cx="179728" cy="192751"/>
            </a:xfrm>
          </p:grpSpPr>
          <p:cxnSp>
            <p:nvCxnSpPr>
              <p:cNvPr id="642" name="Прямая соединительная линия 641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Прямая соединительная линия 642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Прямая соединительная линия 643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8" name="Группа 637"/>
            <p:cNvGrpSpPr/>
            <p:nvPr/>
          </p:nvGrpSpPr>
          <p:grpSpPr>
            <a:xfrm>
              <a:off x="-411518" y="2102321"/>
              <a:ext cx="116404" cy="133052"/>
              <a:chOff x="-488422" y="1783612"/>
              <a:chExt cx="179728" cy="192751"/>
            </a:xfrm>
          </p:grpSpPr>
          <p:cxnSp>
            <p:nvCxnSpPr>
              <p:cNvPr id="639" name="Прямая соединительная линия 638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Прямая соединительная линия 639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Прямая соединительная линия 640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5" name="Группа 594"/>
          <p:cNvGrpSpPr/>
          <p:nvPr/>
        </p:nvGrpSpPr>
        <p:grpSpPr>
          <a:xfrm rot="20147171">
            <a:off x="1658121" y="2816785"/>
            <a:ext cx="536467" cy="469182"/>
            <a:chOff x="-767994" y="1906893"/>
            <a:chExt cx="495359" cy="433284"/>
          </a:xfrm>
        </p:grpSpPr>
        <p:cxnSp>
          <p:nvCxnSpPr>
            <p:cNvPr id="596" name="Прямая соединительная линия 595"/>
            <p:cNvCxnSpPr/>
            <p:nvPr/>
          </p:nvCxnSpPr>
          <p:spPr>
            <a:xfrm flipH="1" flipV="1">
              <a:off x="-605479" y="2100734"/>
              <a:ext cx="132530" cy="91458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Прямая соединительная линия 596"/>
            <p:cNvCxnSpPr/>
            <p:nvPr/>
          </p:nvCxnSpPr>
          <p:spPr>
            <a:xfrm rot="20762901" flipV="1">
              <a:off x="-332151" y="2286311"/>
              <a:ext cx="59516" cy="53866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8" name="Группа 597"/>
            <p:cNvGrpSpPr/>
            <p:nvPr/>
          </p:nvGrpSpPr>
          <p:grpSpPr>
            <a:xfrm>
              <a:off x="-667373" y="1906893"/>
              <a:ext cx="116404" cy="133052"/>
              <a:chOff x="-488422" y="1783612"/>
              <a:chExt cx="179728" cy="192751"/>
            </a:xfrm>
          </p:grpSpPr>
          <p:cxnSp>
            <p:nvCxnSpPr>
              <p:cNvPr id="620" name="Прямая соединительная линия 619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Прямая соединительная линия 620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Прямая соединительная линия 621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9" name="Прямая соединительная линия 598"/>
            <p:cNvCxnSpPr/>
            <p:nvPr/>
          </p:nvCxnSpPr>
          <p:spPr>
            <a:xfrm flipV="1">
              <a:off x="-767994" y="1963655"/>
              <a:ext cx="44772" cy="66626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Прямая соединительная линия 599"/>
            <p:cNvCxnSpPr/>
            <p:nvPr/>
          </p:nvCxnSpPr>
          <p:spPr>
            <a:xfrm flipH="1" flipV="1">
              <a:off x="-428460" y="2228490"/>
              <a:ext cx="125539" cy="80835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Прямая соединительная линия 600"/>
            <p:cNvCxnSpPr/>
            <p:nvPr/>
          </p:nvCxnSpPr>
          <p:spPr>
            <a:xfrm flipH="1" flipV="1">
              <a:off x="-743149" y="1995980"/>
              <a:ext cx="101015" cy="70705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Прямая соединительная линия 601"/>
            <p:cNvCxnSpPr/>
            <p:nvPr/>
          </p:nvCxnSpPr>
          <p:spPr>
            <a:xfrm flipV="1">
              <a:off x="-672451" y="2020328"/>
              <a:ext cx="81416" cy="127339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Прямая соединительная линия 602"/>
            <p:cNvCxnSpPr/>
            <p:nvPr/>
          </p:nvCxnSpPr>
          <p:spPr>
            <a:xfrm flipH="1" flipV="1">
              <a:off x="-667917" y="1961774"/>
              <a:ext cx="151619" cy="104911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Прямая соединительная линия 603"/>
            <p:cNvCxnSpPr/>
            <p:nvPr/>
          </p:nvCxnSpPr>
          <p:spPr>
            <a:xfrm flipH="1" flipV="1">
              <a:off x="-655223" y="1942419"/>
              <a:ext cx="151619" cy="104911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Прямая соединительная линия 604"/>
            <p:cNvCxnSpPr/>
            <p:nvPr/>
          </p:nvCxnSpPr>
          <p:spPr>
            <a:xfrm flipV="1">
              <a:off x="-491479" y="2156062"/>
              <a:ext cx="81416" cy="127338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Прямая соединительная линия 605"/>
            <p:cNvCxnSpPr/>
            <p:nvPr/>
          </p:nvCxnSpPr>
          <p:spPr>
            <a:xfrm flipH="1" flipV="1">
              <a:off x="-486944" y="2097508"/>
              <a:ext cx="151618" cy="104910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Прямая соединительная линия 606"/>
            <p:cNvCxnSpPr/>
            <p:nvPr/>
          </p:nvCxnSpPr>
          <p:spPr>
            <a:xfrm flipH="1" flipV="1">
              <a:off x="-474250" y="2078153"/>
              <a:ext cx="151618" cy="104910"/>
            </a:xfrm>
            <a:prstGeom prst="line">
              <a:avLst/>
            </a:prstGeom>
            <a:ln w="15875">
              <a:solidFill>
                <a:srgbClr val="0A26F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8" name="Группа 607"/>
            <p:cNvGrpSpPr/>
            <p:nvPr/>
          </p:nvGrpSpPr>
          <p:grpSpPr>
            <a:xfrm>
              <a:off x="-593849" y="1968406"/>
              <a:ext cx="116404" cy="133052"/>
              <a:chOff x="-488422" y="1783612"/>
              <a:chExt cx="179728" cy="192751"/>
            </a:xfrm>
          </p:grpSpPr>
          <p:cxnSp>
            <p:nvCxnSpPr>
              <p:cNvPr id="617" name="Прямая соединительная линия 616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Прямая соединительная линия 617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Прямая соединительная линия 618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Группа 608"/>
            <p:cNvGrpSpPr/>
            <p:nvPr/>
          </p:nvGrpSpPr>
          <p:grpSpPr>
            <a:xfrm>
              <a:off x="-489648" y="2050694"/>
              <a:ext cx="116404" cy="133052"/>
              <a:chOff x="-488422" y="1783612"/>
              <a:chExt cx="179728" cy="192751"/>
            </a:xfrm>
          </p:grpSpPr>
          <p:cxnSp>
            <p:nvCxnSpPr>
              <p:cNvPr id="614" name="Прямая соединительная линия 613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Прямая соединительная линия 614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Прямая соединительная линия 615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0" name="Группа 609"/>
            <p:cNvGrpSpPr/>
            <p:nvPr/>
          </p:nvGrpSpPr>
          <p:grpSpPr>
            <a:xfrm>
              <a:off x="-411518" y="2102321"/>
              <a:ext cx="116404" cy="133052"/>
              <a:chOff x="-488422" y="1783612"/>
              <a:chExt cx="179728" cy="192751"/>
            </a:xfrm>
          </p:grpSpPr>
          <p:cxnSp>
            <p:nvCxnSpPr>
              <p:cNvPr id="611" name="Прямая соединительная линия 610"/>
              <p:cNvCxnSpPr/>
              <p:nvPr/>
            </p:nvCxnSpPr>
            <p:spPr>
              <a:xfrm rot="20762901" flipV="1">
                <a:off x="-452865" y="1783612"/>
                <a:ext cx="144171" cy="12216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Прямая соединительная линия 611"/>
              <p:cNvCxnSpPr/>
              <p:nvPr/>
            </p:nvCxnSpPr>
            <p:spPr>
              <a:xfrm rot="20762901" flipV="1">
                <a:off x="-429125" y="1921790"/>
                <a:ext cx="0" cy="54573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Прямая соединительная линия 612"/>
              <p:cNvCxnSpPr/>
              <p:nvPr/>
            </p:nvCxnSpPr>
            <p:spPr>
              <a:xfrm rot="20762901" flipV="1">
                <a:off x="-488422" y="1929046"/>
                <a:ext cx="54217" cy="5799"/>
              </a:xfrm>
              <a:prstGeom prst="line">
                <a:avLst/>
              </a:prstGeom>
              <a:ln w="15875">
                <a:solidFill>
                  <a:srgbClr val="0A26F6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0" name="Text Box 27"/>
          <p:cNvSpPr txBox="1">
            <a:spLocks noChangeArrowheads="1"/>
          </p:cNvSpPr>
          <p:nvPr/>
        </p:nvSpPr>
        <p:spPr bwMode="auto">
          <a:xfrm>
            <a:off x="8461178" y="1938395"/>
            <a:ext cx="845608" cy="29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87662" fontAlgn="auto">
              <a:lnSpc>
                <a:spcPts val="1083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Calibri"/>
                <a:cs typeface="Arial" pitchFamily="34" charset="0"/>
              </a:rPr>
              <a:t>Российская </a:t>
            </a:r>
          </a:p>
          <a:p>
            <a:pPr algn="ctr" defTabSz="987662" fontAlgn="auto">
              <a:lnSpc>
                <a:spcPts val="1083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300" b="1" i="1" dirty="0">
                <a:solidFill>
                  <a:srgbClr val="000000"/>
                </a:solidFill>
                <a:latin typeface="Calibri"/>
                <a:cs typeface="Arial" pitchFamily="34" charset="0"/>
              </a:rPr>
              <a:t>Федерация</a:t>
            </a:r>
          </a:p>
        </p:txBody>
      </p:sp>
      <p:sp>
        <p:nvSpPr>
          <p:cNvPr id="220" name="Прямоугольная выноска 219"/>
          <p:cNvSpPr/>
          <p:nvPr/>
        </p:nvSpPr>
        <p:spPr>
          <a:xfrm>
            <a:off x="2292422" y="2834902"/>
            <a:ext cx="230444" cy="112144"/>
          </a:xfrm>
          <a:prstGeom prst="wedgeRectCallout">
            <a:avLst>
              <a:gd name="adj1" fmla="val -94416"/>
              <a:gd name="adj2" fmla="val 207385"/>
            </a:avLst>
          </a:prstGeom>
          <a:solidFill>
            <a:srgbClr val="99CCFF"/>
          </a:solidFill>
          <a:ln w="9525"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ru-RU" sz="600" b="1" dirty="0">
              <a:solidFill>
                <a:srgbClr val="000000"/>
              </a:solidFill>
            </a:endParaRPr>
          </a:p>
        </p:txBody>
      </p:sp>
      <p:sp>
        <p:nvSpPr>
          <p:cNvPr id="665" name="Прямоугольная выноска 664"/>
          <p:cNvSpPr/>
          <p:nvPr/>
        </p:nvSpPr>
        <p:spPr>
          <a:xfrm>
            <a:off x="2203455" y="2603974"/>
            <a:ext cx="1137482" cy="338056"/>
          </a:xfrm>
          <a:prstGeom prst="wedgeRectCallout">
            <a:avLst>
              <a:gd name="adj1" fmla="val -20620"/>
              <a:gd name="adj2" fmla="val -440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9525" algn="ctr">
            <a:solidFill>
              <a:srgbClr val="0A26F6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Рубежи пуска КРВБ </a:t>
            </a:r>
            <a:r>
              <a:rPr lang="en-GB" sz="900" b="1" dirty="0">
                <a:solidFill>
                  <a:srgbClr val="000000"/>
                </a:solidFill>
                <a:cs typeface="Arial" pitchFamily="34" charset="0"/>
              </a:rPr>
              <a:t>AGM-158B</a:t>
            </a: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GB" sz="900" b="1" dirty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GB" sz="9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с самолетов </a:t>
            </a:r>
            <a:r>
              <a:rPr lang="en-GB" sz="900" b="1" dirty="0">
                <a:solidFill>
                  <a:srgbClr val="000000"/>
                </a:solidFill>
                <a:cs typeface="Arial" pitchFamily="34" charset="0"/>
              </a:rPr>
              <a:t>F-35</a:t>
            </a:r>
            <a:endParaRPr lang="ru-RU" sz="9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7" name="TextBox 1162"/>
          <p:cNvSpPr txBox="1"/>
          <p:nvPr/>
        </p:nvSpPr>
        <p:spPr bwMode="auto">
          <a:xfrm>
            <a:off x="6305206" y="1399416"/>
            <a:ext cx="1058117" cy="244781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25400">
            <a:solidFill>
              <a:srgbClr val="0000FF"/>
            </a:solidFill>
          </a:ln>
        </p:spPr>
        <p:txBody>
          <a:bodyPr wrap="square" lIns="0" tIns="31119" rIns="0" bIns="0">
            <a:spAutoFit/>
          </a:bodyPr>
          <a:lstStyle>
            <a:defPPr>
              <a:defRPr lang="en-US"/>
            </a:defPPr>
            <a:lvl1pPr marL="0" algn="ctr" defTabSz="914400" eaLnBrk="1" fontAlgn="auto" latinLnBrk="0" hangingPunct="1">
              <a:lnSpc>
                <a:spcPts val="758"/>
              </a:lnSpc>
              <a:spcBef>
                <a:spcPts val="0"/>
              </a:spcBef>
              <a:spcAft>
                <a:spcPts val="0"/>
              </a:spcAft>
              <a:defRPr sz="1000" b="1" spc="-65">
                <a:solidFill>
                  <a:srgbClr val="0000CC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ru-RU" dirty="0"/>
              <a:t>Группировка  ОВМС НАТО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742411" y="1208045"/>
            <a:ext cx="3999581" cy="2030281"/>
          </a:xfrm>
          <a:custGeom>
            <a:avLst/>
            <a:gdLst>
              <a:gd name="connsiteX0" fmla="*/ 0 w 3696989"/>
              <a:gd name="connsiteY0" fmla="*/ 50919 h 1841619"/>
              <a:gd name="connsiteX1" fmla="*/ 546100 w 3696989"/>
              <a:gd name="connsiteY1" fmla="*/ 119 h 1841619"/>
              <a:gd name="connsiteX2" fmla="*/ 1257300 w 3696989"/>
              <a:gd name="connsiteY2" fmla="*/ 63619 h 1841619"/>
              <a:gd name="connsiteX3" fmla="*/ 2006600 w 3696989"/>
              <a:gd name="connsiteY3" fmla="*/ 171569 h 1841619"/>
              <a:gd name="connsiteX4" fmla="*/ 2857500 w 3696989"/>
              <a:gd name="connsiteY4" fmla="*/ 387469 h 1841619"/>
              <a:gd name="connsiteX5" fmla="*/ 3340100 w 3696989"/>
              <a:gd name="connsiteY5" fmla="*/ 800219 h 1841619"/>
              <a:gd name="connsiteX6" fmla="*/ 3670300 w 3696989"/>
              <a:gd name="connsiteY6" fmla="*/ 1365369 h 1841619"/>
              <a:gd name="connsiteX7" fmla="*/ 3676650 w 3696989"/>
              <a:gd name="connsiteY7" fmla="*/ 1841619 h 1841619"/>
              <a:gd name="connsiteX8" fmla="*/ 3676650 w 3696989"/>
              <a:gd name="connsiteY8" fmla="*/ 1841619 h 1841619"/>
              <a:gd name="connsiteX0" fmla="*/ 0 w 3696989"/>
              <a:gd name="connsiteY0" fmla="*/ 50919 h 1841619"/>
              <a:gd name="connsiteX1" fmla="*/ 546100 w 3696989"/>
              <a:gd name="connsiteY1" fmla="*/ 119 h 1841619"/>
              <a:gd name="connsiteX2" fmla="*/ 1257300 w 3696989"/>
              <a:gd name="connsiteY2" fmla="*/ 63619 h 1841619"/>
              <a:gd name="connsiteX3" fmla="*/ 2025650 w 3696989"/>
              <a:gd name="connsiteY3" fmla="*/ 120769 h 1841619"/>
              <a:gd name="connsiteX4" fmla="*/ 2857500 w 3696989"/>
              <a:gd name="connsiteY4" fmla="*/ 387469 h 1841619"/>
              <a:gd name="connsiteX5" fmla="*/ 3340100 w 3696989"/>
              <a:gd name="connsiteY5" fmla="*/ 800219 h 1841619"/>
              <a:gd name="connsiteX6" fmla="*/ 3670300 w 3696989"/>
              <a:gd name="connsiteY6" fmla="*/ 1365369 h 1841619"/>
              <a:gd name="connsiteX7" fmla="*/ 3676650 w 3696989"/>
              <a:gd name="connsiteY7" fmla="*/ 1841619 h 1841619"/>
              <a:gd name="connsiteX8" fmla="*/ 3676650 w 3696989"/>
              <a:gd name="connsiteY8" fmla="*/ 1841619 h 1841619"/>
              <a:gd name="connsiteX0" fmla="*/ 0 w 3696989"/>
              <a:gd name="connsiteY0" fmla="*/ 66561 h 1857261"/>
              <a:gd name="connsiteX1" fmla="*/ 546100 w 3696989"/>
              <a:gd name="connsiteY1" fmla="*/ 15761 h 1857261"/>
              <a:gd name="connsiteX2" fmla="*/ 1257300 w 3696989"/>
              <a:gd name="connsiteY2" fmla="*/ 9411 h 1857261"/>
              <a:gd name="connsiteX3" fmla="*/ 2025650 w 3696989"/>
              <a:gd name="connsiteY3" fmla="*/ 136411 h 1857261"/>
              <a:gd name="connsiteX4" fmla="*/ 2857500 w 3696989"/>
              <a:gd name="connsiteY4" fmla="*/ 403111 h 1857261"/>
              <a:gd name="connsiteX5" fmla="*/ 3340100 w 3696989"/>
              <a:gd name="connsiteY5" fmla="*/ 815861 h 1857261"/>
              <a:gd name="connsiteX6" fmla="*/ 3670300 w 3696989"/>
              <a:gd name="connsiteY6" fmla="*/ 1381011 h 1857261"/>
              <a:gd name="connsiteX7" fmla="*/ 3676650 w 3696989"/>
              <a:gd name="connsiteY7" fmla="*/ 1857261 h 1857261"/>
              <a:gd name="connsiteX8" fmla="*/ 3676650 w 3696989"/>
              <a:gd name="connsiteY8" fmla="*/ 1857261 h 1857261"/>
              <a:gd name="connsiteX0" fmla="*/ 0 w 3696989"/>
              <a:gd name="connsiteY0" fmla="*/ 80909 h 1871609"/>
              <a:gd name="connsiteX1" fmla="*/ 546100 w 3696989"/>
              <a:gd name="connsiteY1" fmla="*/ 4709 h 1871609"/>
              <a:gd name="connsiteX2" fmla="*/ 1257300 w 3696989"/>
              <a:gd name="connsiteY2" fmla="*/ 23759 h 1871609"/>
              <a:gd name="connsiteX3" fmla="*/ 2025650 w 3696989"/>
              <a:gd name="connsiteY3" fmla="*/ 150759 h 1871609"/>
              <a:gd name="connsiteX4" fmla="*/ 2857500 w 3696989"/>
              <a:gd name="connsiteY4" fmla="*/ 417459 h 1871609"/>
              <a:gd name="connsiteX5" fmla="*/ 3340100 w 3696989"/>
              <a:gd name="connsiteY5" fmla="*/ 830209 h 1871609"/>
              <a:gd name="connsiteX6" fmla="*/ 3670300 w 3696989"/>
              <a:gd name="connsiteY6" fmla="*/ 1395359 h 1871609"/>
              <a:gd name="connsiteX7" fmla="*/ 3676650 w 3696989"/>
              <a:gd name="connsiteY7" fmla="*/ 1871609 h 1871609"/>
              <a:gd name="connsiteX8" fmla="*/ 3676650 w 3696989"/>
              <a:gd name="connsiteY8" fmla="*/ 1871609 h 1871609"/>
              <a:gd name="connsiteX0" fmla="*/ 0 w 3696989"/>
              <a:gd name="connsiteY0" fmla="*/ 46811 h 1869261"/>
              <a:gd name="connsiteX1" fmla="*/ 546100 w 3696989"/>
              <a:gd name="connsiteY1" fmla="*/ 2361 h 1869261"/>
              <a:gd name="connsiteX2" fmla="*/ 1257300 w 3696989"/>
              <a:gd name="connsiteY2" fmla="*/ 21411 h 1869261"/>
              <a:gd name="connsiteX3" fmla="*/ 2025650 w 3696989"/>
              <a:gd name="connsiteY3" fmla="*/ 148411 h 1869261"/>
              <a:gd name="connsiteX4" fmla="*/ 2857500 w 3696989"/>
              <a:gd name="connsiteY4" fmla="*/ 415111 h 1869261"/>
              <a:gd name="connsiteX5" fmla="*/ 3340100 w 3696989"/>
              <a:gd name="connsiteY5" fmla="*/ 827861 h 1869261"/>
              <a:gd name="connsiteX6" fmla="*/ 3670300 w 3696989"/>
              <a:gd name="connsiteY6" fmla="*/ 1393011 h 1869261"/>
              <a:gd name="connsiteX7" fmla="*/ 3676650 w 3696989"/>
              <a:gd name="connsiteY7" fmla="*/ 1869261 h 1869261"/>
              <a:gd name="connsiteX8" fmla="*/ 3676650 w 3696989"/>
              <a:gd name="connsiteY8" fmla="*/ 1869261 h 1869261"/>
              <a:gd name="connsiteX0" fmla="*/ 0 w 3696989"/>
              <a:gd name="connsiteY0" fmla="*/ 46811 h 1869261"/>
              <a:gd name="connsiteX1" fmla="*/ 546100 w 3696989"/>
              <a:gd name="connsiteY1" fmla="*/ 2361 h 1869261"/>
              <a:gd name="connsiteX2" fmla="*/ 1257300 w 3696989"/>
              <a:gd name="connsiteY2" fmla="*/ 21411 h 1869261"/>
              <a:gd name="connsiteX3" fmla="*/ 2025650 w 3696989"/>
              <a:gd name="connsiteY3" fmla="*/ 148411 h 1869261"/>
              <a:gd name="connsiteX4" fmla="*/ 2901950 w 3696989"/>
              <a:gd name="connsiteY4" fmla="*/ 396061 h 1869261"/>
              <a:gd name="connsiteX5" fmla="*/ 3340100 w 3696989"/>
              <a:gd name="connsiteY5" fmla="*/ 827861 h 1869261"/>
              <a:gd name="connsiteX6" fmla="*/ 3670300 w 3696989"/>
              <a:gd name="connsiteY6" fmla="*/ 1393011 h 1869261"/>
              <a:gd name="connsiteX7" fmla="*/ 3676650 w 3696989"/>
              <a:gd name="connsiteY7" fmla="*/ 1869261 h 1869261"/>
              <a:gd name="connsiteX8" fmla="*/ 3676650 w 3696989"/>
              <a:gd name="connsiteY8" fmla="*/ 1869261 h 1869261"/>
              <a:gd name="connsiteX0" fmla="*/ 0 w 3696989"/>
              <a:gd name="connsiteY0" fmla="*/ 45828 h 1868278"/>
              <a:gd name="connsiteX1" fmla="*/ 546100 w 3696989"/>
              <a:gd name="connsiteY1" fmla="*/ 1378 h 1868278"/>
              <a:gd name="connsiteX2" fmla="*/ 1257300 w 3696989"/>
              <a:gd name="connsiteY2" fmla="*/ 20428 h 1868278"/>
              <a:gd name="connsiteX3" fmla="*/ 2044700 w 3696989"/>
              <a:gd name="connsiteY3" fmla="*/ 109328 h 1868278"/>
              <a:gd name="connsiteX4" fmla="*/ 2901950 w 3696989"/>
              <a:gd name="connsiteY4" fmla="*/ 395078 h 1868278"/>
              <a:gd name="connsiteX5" fmla="*/ 3340100 w 3696989"/>
              <a:gd name="connsiteY5" fmla="*/ 826878 h 1868278"/>
              <a:gd name="connsiteX6" fmla="*/ 3670300 w 3696989"/>
              <a:gd name="connsiteY6" fmla="*/ 1392028 h 1868278"/>
              <a:gd name="connsiteX7" fmla="*/ 3676650 w 3696989"/>
              <a:gd name="connsiteY7" fmla="*/ 1868278 h 1868278"/>
              <a:gd name="connsiteX8" fmla="*/ 3676650 w 3696989"/>
              <a:gd name="connsiteY8" fmla="*/ 1868278 h 1868278"/>
              <a:gd name="connsiteX0" fmla="*/ 0 w 3696989"/>
              <a:gd name="connsiteY0" fmla="*/ 54358 h 1876808"/>
              <a:gd name="connsiteX1" fmla="*/ 546100 w 3696989"/>
              <a:gd name="connsiteY1" fmla="*/ 9908 h 1876808"/>
              <a:gd name="connsiteX2" fmla="*/ 1257300 w 3696989"/>
              <a:gd name="connsiteY2" fmla="*/ 9908 h 1876808"/>
              <a:gd name="connsiteX3" fmla="*/ 2044700 w 3696989"/>
              <a:gd name="connsiteY3" fmla="*/ 117858 h 1876808"/>
              <a:gd name="connsiteX4" fmla="*/ 2901950 w 3696989"/>
              <a:gd name="connsiteY4" fmla="*/ 403608 h 1876808"/>
              <a:gd name="connsiteX5" fmla="*/ 3340100 w 3696989"/>
              <a:gd name="connsiteY5" fmla="*/ 835408 h 1876808"/>
              <a:gd name="connsiteX6" fmla="*/ 3670300 w 3696989"/>
              <a:gd name="connsiteY6" fmla="*/ 1400558 h 1876808"/>
              <a:gd name="connsiteX7" fmla="*/ 3676650 w 3696989"/>
              <a:gd name="connsiteY7" fmla="*/ 1876808 h 1876808"/>
              <a:gd name="connsiteX8" fmla="*/ 3676650 w 3696989"/>
              <a:gd name="connsiteY8" fmla="*/ 1876808 h 1876808"/>
              <a:gd name="connsiteX0" fmla="*/ 0 w 3693104"/>
              <a:gd name="connsiteY0" fmla="*/ 54358 h 1876808"/>
              <a:gd name="connsiteX1" fmla="*/ 546100 w 3693104"/>
              <a:gd name="connsiteY1" fmla="*/ 9908 h 1876808"/>
              <a:gd name="connsiteX2" fmla="*/ 1257300 w 3693104"/>
              <a:gd name="connsiteY2" fmla="*/ 9908 h 1876808"/>
              <a:gd name="connsiteX3" fmla="*/ 2044700 w 3693104"/>
              <a:gd name="connsiteY3" fmla="*/ 117858 h 1876808"/>
              <a:gd name="connsiteX4" fmla="*/ 2901950 w 3693104"/>
              <a:gd name="connsiteY4" fmla="*/ 403608 h 1876808"/>
              <a:gd name="connsiteX5" fmla="*/ 3392862 w 3693104"/>
              <a:gd name="connsiteY5" fmla="*/ 826613 h 1876808"/>
              <a:gd name="connsiteX6" fmla="*/ 3670300 w 3693104"/>
              <a:gd name="connsiteY6" fmla="*/ 1400558 h 1876808"/>
              <a:gd name="connsiteX7" fmla="*/ 3676650 w 3693104"/>
              <a:gd name="connsiteY7" fmla="*/ 1876808 h 1876808"/>
              <a:gd name="connsiteX8" fmla="*/ 3676650 w 3693104"/>
              <a:gd name="connsiteY8" fmla="*/ 1876808 h 1876808"/>
              <a:gd name="connsiteX0" fmla="*/ 0 w 3693104"/>
              <a:gd name="connsiteY0" fmla="*/ 52490 h 1874940"/>
              <a:gd name="connsiteX1" fmla="*/ 546100 w 3693104"/>
              <a:gd name="connsiteY1" fmla="*/ 8040 h 1874940"/>
              <a:gd name="connsiteX2" fmla="*/ 1257300 w 3693104"/>
              <a:gd name="connsiteY2" fmla="*/ 8040 h 1874940"/>
              <a:gd name="connsiteX3" fmla="*/ 2097462 w 3693104"/>
              <a:gd name="connsiteY3" fmla="*/ 89605 h 1874940"/>
              <a:gd name="connsiteX4" fmla="*/ 2901950 w 3693104"/>
              <a:gd name="connsiteY4" fmla="*/ 401740 h 1874940"/>
              <a:gd name="connsiteX5" fmla="*/ 3392862 w 3693104"/>
              <a:gd name="connsiteY5" fmla="*/ 824745 h 1874940"/>
              <a:gd name="connsiteX6" fmla="*/ 3670300 w 3693104"/>
              <a:gd name="connsiteY6" fmla="*/ 1398690 h 1874940"/>
              <a:gd name="connsiteX7" fmla="*/ 3676650 w 3693104"/>
              <a:gd name="connsiteY7" fmla="*/ 1874940 h 1874940"/>
              <a:gd name="connsiteX8" fmla="*/ 3676650 w 3693104"/>
              <a:gd name="connsiteY8" fmla="*/ 1874940 h 187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3104" h="1874940">
                <a:moveTo>
                  <a:pt x="0" y="52490"/>
                </a:moveTo>
                <a:cubicBezTo>
                  <a:pt x="168275" y="26031"/>
                  <a:pt x="336550" y="15448"/>
                  <a:pt x="546100" y="8040"/>
                </a:cubicBezTo>
                <a:cubicBezTo>
                  <a:pt x="755650" y="632"/>
                  <a:pt x="998740" y="-5554"/>
                  <a:pt x="1257300" y="8040"/>
                </a:cubicBezTo>
                <a:cubicBezTo>
                  <a:pt x="1515860" y="21634"/>
                  <a:pt x="1823354" y="23988"/>
                  <a:pt x="2097462" y="89605"/>
                </a:cubicBezTo>
                <a:cubicBezTo>
                  <a:pt x="2371570" y="155222"/>
                  <a:pt x="2686050" y="279217"/>
                  <a:pt x="2901950" y="401740"/>
                </a:cubicBezTo>
                <a:cubicBezTo>
                  <a:pt x="3117850" y="524263"/>
                  <a:pt x="3264804" y="658587"/>
                  <a:pt x="3392862" y="824745"/>
                </a:cubicBezTo>
                <a:cubicBezTo>
                  <a:pt x="3520920" y="990903"/>
                  <a:pt x="3623002" y="1223658"/>
                  <a:pt x="3670300" y="1398690"/>
                </a:cubicBezTo>
                <a:cubicBezTo>
                  <a:pt x="3717598" y="1573722"/>
                  <a:pt x="3676650" y="1874940"/>
                  <a:pt x="3676650" y="1874940"/>
                </a:cubicBezTo>
                <a:lnTo>
                  <a:pt x="3676650" y="1874940"/>
                </a:lnTo>
              </a:path>
            </a:pathLst>
          </a:custGeom>
          <a:ln w="25400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25" name="Полилиния 224"/>
          <p:cNvSpPr/>
          <p:nvPr/>
        </p:nvSpPr>
        <p:spPr>
          <a:xfrm>
            <a:off x="743128" y="1367196"/>
            <a:ext cx="3961130" cy="1818408"/>
          </a:xfrm>
          <a:custGeom>
            <a:avLst/>
            <a:gdLst>
              <a:gd name="connsiteX0" fmla="*/ 0 w 3696989"/>
              <a:gd name="connsiteY0" fmla="*/ 50919 h 1841619"/>
              <a:gd name="connsiteX1" fmla="*/ 546100 w 3696989"/>
              <a:gd name="connsiteY1" fmla="*/ 119 h 1841619"/>
              <a:gd name="connsiteX2" fmla="*/ 1257300 w 3696989"/>
              <a:gd name="connsiteY2" fmla="*/ 63619 h 1841619"/>
              <a:gd name="connsiteX3" fmla="*/ 2006600 w 3696989"/>
              <a:gd name="connsiteY3" fmla="*/ 171569 h 1841619"/>
              <a:gd name="connsiteX4" fmla="*/ 2857500 w 3696989"/>
              <a:gd name="connsiteY4" fmla="*/ 387469 h 1841619"/>
              <a:gd name="connsiteX5" fmla="*/ 3340100 w 3696989"/>
              <a:gd name="connsiteY5" fmla="*/ 800219 h 1841619"/>
              <a:gd name="connsiteX6" fmla="*/ 3670300 w 3696989"/>
              <a:gd name="connsiteY6" fmla="*/ 1365369 h 1841619"/>
              <a:gd name="connsiteX7" fmla="*/ 3676650 w 3696989"/>
              <a:gd name="connsiteY7" fmla="*/ 1841619 h 1841619"/>
              <a:gd name="connsiteX8" fmla="*/ 3676650 w 3696989"/>
              <a:gd name="connsiteY8" fmla="*/ 1841619 h 1841619"/>
              <a:gd name="connsiteX0" fmla="*/ 0 w 3696989"/>
              <a:gd name="connsiteY0" fmla="*/ 50919 h 1841619"/>
              <a:gd name="connsiteX1" fmla="*/ 546100 w 3696989"/>
              <a:gd name="connsiteY1" fmla="*/ 119 h 1841619"/>
              <a:gd name="connsiteX2" fmla="*/ 1257300 w 3696989"/>
              <a:gd name="connsiteY2" fmla="*/ 63619 h 1841619"/>
              <a:gd name="connsiteX3" fmla="*/ 2025650 w 3696989"/>
              <a:gd name="connsiteY3" fmla="*/ 120769 h 1841619"/>
              <a:gd name="connsiteX4" fmla="*/ 2857500 w 3696989"/>
              <a:gd name="connsiteY4" fmla="*/ 387469 h 1841619"/>
              <a:gd name="connsiteX5" fmla="*/ 3340100 w 3696989"/>
              <a:gd name="connsiteY5" fmla="*/ 800219 h 1841619"/>
              <a:gd name="connsiteX6" fmla="*/ 3670300 w 3696989"/>
              <a:gd name="connsiteY6" fmla="*/ 1365369 h 1841619"/>
              <a:gd name="connsiteX7" fmla="*/ 3676650 w 3696989"/>
              <a:gd name="connsiteY7" fmla="*/ 1841619 h 1841619"/>
              <a:gd name="connsiteX8" fmla="*/ 3676650 w 3696989"/>
              <a:gd name="connsiteY8" fmla="*/ 1841619 h 1841619"/>
              <a:gd name="connsiteX0" fmla="*/ 0 w 3696989"/>
              <a:gd name="connsiteY0" fmla="*/ 66561 h 1857261"/>
              <a:gd name="connsiteX1" fmla="*/ 546100 w 3696989"/>
              <a:gd name="connsiteY1" fmla="*/ 15761 h 1857261"/>
              <a:gd name="connsiteX2" fmla="*/ 1257300 w 3696989"/>
              <a:gd name="connsiteY2" fmla="*/ 9411 h 1857261"/>
              <a:gd name="connsiteX3" fmla="*/ 2025650 w 3696989"/>
              <a:gd name="connsiteY3" fmla="*/ 136411 h 1857261"/>
              <a:gd name="connsiteX4" fmla="*/ 2857500 w 3696989"/>
              <a:gd name="connsiteY4" fmla="*/ 403111 h 1857261"/>
              <a:gd name="connsiteX5" fmla="*/ 3340100 w 3696989"/>
              <a:gd name="connsiteY5" fmla="*/ 815861 h 1857261"/>
              <a:gd name="connsiteX6" fmla="*/ 3670300 w 3696989"/>
              <a:gd name="connsiteY6" fmla="*/ 1381011 h 1857261"/>
              <a:gd name="connsiteX7" fmla="*/ 3676650 w 3696989"/>
              <a:gd name="connsiteY7" fmla="*/ 1857261 h 1857261"/>
              <a:gd name="connsiteX8" fmla="*/ 3676650 w 3696989"/>
              <a:gd name="connsiteY8" fmla="*/ 1857261 h 1857261"/>
              <a:gd name="connsiteX0" fmla="*/ 0 w 3696989"/>
              <a:gd name="connsiteY0" fmla="*/ 80909 h 1871609"/>
              <a:gd name="connsiteX1" fmla="*/ 546100 w 3696989"/>
              <a:gd name="connsiteY1" fmla="*/ 4709 h 1871609"/>
              <a:gd name="connsiteX2" fmla="*/ 1257300 w 3696989"/>
              <a:gd name="connsiteY2" fmla="*/ 23759 h 1871609"/>
              <a:gd name="connsiteX3" fmla="*/ 2025650 w 3696989"/>
              <a:gd name="connsiteY3" fmla="*/ 150759 h 1871609"/>
              <a:gd name="connsiteX4" fmla="*/ 2857500 w 3696989"/>
              <a:gd name="connsiteY4" fmla="*/ 417459 h 1871609"/>
              <a:gd name="connsiteX5" fmla="*/ 3340100 w 3696989"/>
              <a:gd name="connsiteY5" fmla="*/ 830209 h 1871609"/>
              <a:gd name="connsiteX6" fmla="*/ 3670300 w 3696989"/>
              <a:gd name="connsiteY6" fmla="*/ 1395359 h 1871609"/>
              <a:gd name="connsiteX7" fmla="*/ 3676650 w 3696989"/>
              <a:gd name="connsiteY7" fmla="*/ 1871609 h 1871609"/>
              <a:gd name="connsiteX8" fmla="*/ 3676650 w 3696989"/>
              <a:gd name="connsiteY8" fmla="*/ 1871609 h 1871609"/>
              <a:gd name="connsiteX0" fmla="*/ 0 w 3696989"/>
              <a:gd name="connsiteY0" fmla="*/ 46811 h 1869261"/>
              <a:gd name="connsiteX1" fmla="*/ 546100 w 3696989"/>
              <a:gd name="connsiteY1" fmla="*/ 2361 h 1869261"/>
              <a:gd name="connsiteX2" fmla="*/ 1257300 w 3696989"/>
              <a:gd name="connsiteY2" fmla="*/ 21411 h 1869261"/>
              <a:gd name="connsiteX3" fmla="*/ 2025650 w 3696989"/>
              <a:gd name="connsiteY3" fmla="*/ 148411 h 1869261"/>
              <a:gd name="connsiteX4" fmla="*/ 2857500 w 3696989"/>
              <a:gd name="connsiteY4" fmla="*/ 415111 h 1869261"/>
              <a:gd name="connsiteX5" fmla="*/ 3340100 w 3696989"/>
              <a:gd name="connsiteY5" fmla="*/ 827861 h 1869261"/>
              <a:gd name="connsiteX6" fmla="*/ 3670300 w 3696989"/>
              <a:gd name="connsiteY6" fmla="*/ 1393011 h 1869261"/>
              <a:gd name="connsiteX7" fmla="*/ 3676650 w 3696989"/>
              <a:gd name="connsiteY7" fmla="*/ 1869261 h 1869261"/>
              <a:gd name="connsiteX8" fmla="*/ 3676650 w 3696989"/>
              <a:gd name="connsiteY8" fmla="*/ 1869261 h 1869261"/>
              <a:gd name="connsiteX0" fmla="*/ 0 w 3696989"/>
              <a:gd name="connsiteY0" fmla="*/ 46811 h 1869261"/>
              <a:gd name="connsiteX1" fmla="*/ 546100 w 3696989"/>
              <a:gd name="connsiteY1" fmla="*/ 2361 h 1869261"/>
              <a:gd name="connsiteX2" fmla="*/ 1257300 w 3696989"/>
              <a:gd name="connsiteY2" fmla="*/ 21411 h 1869261"/>
              <a:gd name="connsiteX3" fmla="*/ 2025650 w 3696989"/>
              <a:gd name="connsiteY3" fmla="*/ 148411 h 1869261"/>
              <a:gd name="connsiteX4" fmla="*/ 2901950 w 3696989"/>
              <a:gd name="connsiteY4" fmla="*/ 396061 h 1869261"/>
              <a:gd name="connsiteX5" fmla="*/ 3340100 w 3696989"/>
              <a:gd name="connsiteY5" fmla="*/ 827861 h 1869261"/>
              <a:gd name="connsiteX6" fmla="*/ 3670300 w 3696989"/>
              <a:gd name="connsiteY6" fmla="*/ 1393011 h 1869261"/>
              <a:gd name="connsiteX7" fmla="*/ 3676650 w 3696989"/>
              <a:gd name="connsiteY7" fmla="*/ 1869261 h 1869261"/>
              <a:gd name="connsiteX8" fmla="*/ 3676650 w 3696989"/>
              <a:gd name="connsiteY8" fmla="*/ 1869261 h 1869261"/>
              <a:gd name="connsiteX0" fmla="*/ 0 w 3696989"/>
              <a:gd name="connsiteY0" fmla="*/ 45828 h 1868278"/>
              <a:gd name="connsiteX1" fmla="*/ 546100 w 3696989"/>
              <a:gd name="connsiteY1" fmla="*/ 1378 h 1868278"/>
              <a:gd name="connsiteX2" fmla="*/ 1257300 w 3696989"/>
              <a:gd name="connsiteY2" fmla="*/ 20428 h 1868278"/>
              <a:gd name="connsiteX3" fmla="*/ 2044700 w 3696989"/>
              <a:gd name="connsiteY3" fmla="*/ 109328 h 1868278"/>
              <a:gd name="connsiteX4" fmla="*/ 2901950 w 3696989"/>
              <a:gd name="connsiteY4" fmla="*/ 395078 h 1868278"/>
              <a:gd name="connsiteX5" fmla="*/ 3340100 w 3696989"/>
              <a:gd name="connsiteY5" fmla="*/ 826878 h 1868278"/>
              <a:gd name="connsiteX6" fmla="*/ 3670300 w 3696989"/>
              <a:gd name="connsiteY6" fmla="*/ 1392028 h 1868278"/>
              <a:gd name="connsiteX7" fmla="*/ 3676650 w 3696989"/>
              <a:gd name="connsiteY7" fmla="*/ 1868278 h 1868278"/>
              <a:gd name="connsiteX8" fmla="*/ 3676650 w 3696989"/>
              <a:gd name="connsiteY8" fmla="*/ 1868278 h 1868278"/>
              <a:gd name="connsiteX0" fmla="*/ 0 w 3696989"/>
              <a:gd name="connsiteY0" fmla="*/ 54358 h 1876808"/>
              <a:gd name="connsiteX1" fmla="*/ 546100 w 3696989"/>
              <a:gd name="connsiteY1" fmla="*/ 9908 h 1876808"/>
              <a:gd name="connsiteX2" fmla="*/ 1257300 w 3696989"/>
              <a:gd name="connsiteY2" fmla="*/ 9908 h 1876808"/>
              <a:gd name="connsiteX3" fmla="*/ 2044700 w 3696989"/>
              <a:gd name="connsiteY3" fmla="*/ 117858 h 1876808"/>
              <a:gd name="connsiteX4" fmla="*/ 2901950 w 3696989"/>
              <a:gd name="connsiteY4" fmla="*/ 403608 h 1876808"/>
              <a:gd name="connsiteX5" fmla="*/ 3340100 w 3696989"/>
              <a:gd name="connsiteY5" fmla="*/ 835408 h 1876808"/>
              <a:gd name="connsiteX6" fmla="*/ 3670300 w 3696989"/>
              <a:gd name="connsiteY6" fmla="*/ 1400558 h 1876808"/>
              <a:gd name="connsiteX7" fmla="*/ 3676650 w 3696989"/>
              <a:gd name="connsiteY7" fmla="*/ 1876808 h 1876808"/>
              <a:gd name="connsiteX8" fmla="*/ 3676650 w 3696989"/>
              <a:gd name="connsiteY8" fmla="*/ 1876808 h 1876808"/>
              <a:gd name="connsiteX0" fmla="*/ 0 w 3696989"/>
              <a:gd name="connsiteY0" fmla="*/ 72196 h 1894646"/>
              <a:gd name="connsiteX1" fmla="*/ 514350 w 3696989"/>
              <a:gd name="connsiteY1" fmla="*/ 2346 h 1894646"/>
              <a:gd name="connsiteX2" fmla="*/ 1257300 w 3696989"/>
              <a:gd name="connsiteY2" fmla="*/ 27746 h 1894646"/>
              <a:gd name="connsiteX3" fmla="*/ 2044700 w 3696989"/>
              <a:gd name="connsiteY3" fmla="*/ 135696 h 1894646"/>
              <a:gd name="connsiteX4" fmla="*/ 2901950 w 3696989"/>
              <a:gd name="connsiteY4" fmla="*/ 421446 h 1894646"/>
              <a:gd name="connsiteX5" fmla="*/ 3340100 w 3696989"/>
              <a:gd name="connsiteY5" fmla="*/ 853246 h 1894646"/>
              <a:gd name="connsiteX6" fmla="*/ 3670300 w 3696989"/>
              <a:gd name="connsiteY6" fmla="*/ 1418396 h 1894646"/>
              <a:gd name="connsiteX7" fmla="*/ 3676650 w 3696989"/>
              <a:gd name="connsiteY7" fmla="*/ 1894646 h 1894646"/>
              <a:gd name="connsiteX8" fmla="*/ 3676650 w 3696989"/>
              <a:gd name="connsiteY8" fmla="*/ 1894646 h 1894646"/>
              <a:gd name="connsiteX0" fmla="*/ 0 w 3696989"/>
              <a:gd name="connsiteY0" fmla="*/ 72728 h 1895178"/>
              <a:gd name="connsiteX1" fmla="*/ 514350 w 3696989"/>
              <a:gd name="connsiteY1" fmla="*/ 2878 h 1895178"/>
              <a:gd name="connsiteX2" fmla="*/ 1257300 w 3696989"/>
              <a:gd name="connsiteY2" fmla="*/ 28278 h 1895178"/>
              <a:gd name="connsiteX3" fmla="*/ 2038350 w 3696989"/>
              <a:gd name="connsiteY3" fmla="*/ 161628 h 1895178"/>
              <a:gd name="connsiteX4" fmla="*/ 2901950 w 3696989"/>
              <a:gd name="connsiteY4" fmla="*/ 421978 h 1895178"/>
              <a:gd name="connsiteX5" fmla="*/ 3340100 w 3696989"/>
              <a:gd name="connsiteY5" fmla="*/ 853778 h 1895178"/>
              <a:gd name="connsiteX6" fmla="*/ 3670300 w 3696989"/>
              <a:gd name="connsiteY6" fmla="*/ 1418928 h 1895178"/>
              <a:gd name="connsiteX7" fmla="*/ 3676650 w 3696989"/>
              <a:gd name="connsiteY7" fmla="*/ 1895178 h 1895178"/>
              <a:gd name="connsiteX8" fmla="*/ 3676650 w 3696989"/>
              <a:gd name="connsiteY8" fmla="*/ 1895178 h 1895178"/>
              <a:gd name="connsiteX0" fmla="*/ 0 w 3696989"/>
              <a:gd name="connsiteY0" fmla="*/ 72728 h 1895178"/>
              <a:gd name="connsiteX1" fmla="*/ 514350 w 3696989"/>
              <a:gd name="connsiteY1" fmla="*/ 2878 h 1895178"/>
              <a:gd name="connsiteX2" fmla="*/ 1257300 w 3696989"/>
              <a:gd name="connsiteY2" fmla="*/ 28278 h 1895178"/>
              <a:gd name="connsiteX3" fmla="*/ 2038350 w 3696989"/>
              <a:gd name="connsiteY3" fmla="*/ 161628 h 1895178"/>
              <a:gd name="connsiteX4" fmla="*/ 2901950 w 3696989"/>
              <a:gd name="connsiteY4" fmla="*/ 421978 h 1895178"/>
              <a:gd name="connsiteX5" fmla="*/ 2898393 w 3696989"/>
              <a:gd name="connsiteY5" fmla="*/ 507682 h 1895178"/>
              <a:gd name="connsiteX6" fmla="*/ 3340100 w 3696989"/>
              <a:gd name="connsiteY6" fmla="*/ 853778 h 1895178"/>
              <a:gd name="connsiteX7" fmla="*/ 3670300 w 3696989"/>
              <a:gd name="connsiteY7" fmla="*/ 1418928 h 1895178"/>
              <a:gd name="connsiteX8" fmla="*/ 3676650 w 3696989"/>
              <a:gd name="connsiteY8" fmla="*/ 1895178 h 1895178"/>
              <a:gd name="connsiteX9" fmla="*/ 3676650 w 3696989"/>
              <a:gd name="connsiteY9" fmla="*/ 1895178 h 1895178"/>
              <a:gd name="connsiteX0" fmla="*/ 0 w 3696989"/>
              <a:gd name="connsiteY0" fmla="*/ 72728 h 1895178"/>
              <a:gd name="connsiteX1" fmla="*/ 514350 w 3696989"/>
              <a:gd name="connsiteY1" fmla="*/ 2878 h 1895178"/>
              <a:gd name="connsiteX2" fmla="*/ 1257300 w 3696989"/>
              <a:gd name="connsiteY2" fmla="*/ 28278 h 1895178"/>
              <a:gd name="connsiteX3" fmla="*/ 2038350 w 3696989"/>
              <a:gd name="connsiteY3" fmla="*/ 161628 h 1895178"/>
              <a:gd name="connsiteX4" fmla="*/ 2901950 w 3696989"/>
              <a:gd name="connsiteY4" fmla="*/ 421978 h 1895178"/>
              <a:gd name="connsiteX5" fmla="*/ 3340100 w 3696989"/>
              <a:gd name="connsiteY5" fmla="*/ 853778 h 1895178"/>
              <a:gd name="connsiteX6" fmla="*/ 3670300 w 3696989"/>
              <a:gd name="connsiteY6" fmla="*/ 1418928 h 1895178"/>
              <a:gd name="connsiteX7" fmla="*/ 3676650 w 3696989"/>
              <a:gd name="connsiteY7" fmla="*/ 1895178 h 1895178"/>
              <a:gd name="connsiteX8" fmla="*/ 3676650 w 3696989"/>
              <a:gd name="connsiteY8" fmla="*/ 1895178 h 1895178"/>
              <a:gd name="connsiteX0" fmla="*/ 0 w 3696989"/>
              <a:gd name="connsiteY0" fmla="*/ 72728 h 1895178"/>
              <a:gd name="connsiteX1" fmla="*/ 514350 w 3696989"/>
              <a:gd name="connsiteY1" fmla="*/ 2878 h 1895178"/>
              <a:gd name="connsiteX2" fmla="*/ 1257300 w 3696989"/>
              <a:gd name="connsiteY2" fmla="*/ 28278 h 1895178"/>
              <a:gd name="connsiteX3" fmla="*/ 2038350 w 3696989"/>
              <a:gd name="connsiteY3" fmla="*/ 161628 h 1895178"/>
              <a:gd name="connsiteX4" fmla="*/ 2876550 w 3696989"/>
              <a:gd name="connsiteY4" fmla="*/ 479128 h 1895178"/>
              <a:gd name="connsiteX5" fmla="*/ 3340100 w 3696989"/>
              <a:gd name="connsiteY5" fmla="*/ 853778 h 1895178"/>
              <a:gd name="connsiteX6" fmla="*/ 3670300 w 3696989"/>
              <a:gd name="connsiteY6" fmla="*/ 1418928 h 1895178"/>
              <a:gd name="connsiteX7" fmla="*/ 3676650 w 3696989"/>
              <a:gd name="connsiteY7" fmla="*/ 1895178 h 1895178"/>
              <a:gd name="connsiteX8" fmla="*/ 3676650 w 3696989"/>
              <a:gd name="connsiteY8" fmla="*/ 1895178 h 1895178"/>
              <a:gd name="connsiteX0" fmla="*/ 0 w 3700268"/>
              <a:gd name="connsiteY0" fmla="*/ 72728 h 1895178"/>
              <a:gd name="connsiteX1" fmla="*/ 514350 w 3700268"/>
              <a:gd name="connsiteY1" fmla="*/ 2878 h 1895178"/>
              <a:gd name="connsiteX2" fmla="*/ 1257300 w 3700268"/>
              <a:gd name="connsiteY2" fmla="*/ 28278 h 1895178"/>
              <a:gd name="connsiteX3" fmla="*/ 2038350 w 3700268"/>
              <a:gd name="connsiteY3" fmla="*/ 161628 h 1895178"/>
              <a:gd name="connsiteX4" fmla="*/ 2876550 w 3700268"/>
              <a:gd name="connsiteY4" fmla="*/ 479128 h 1895178"/>
              <a:gd name="connsiteX5" fmla="*/ 3295650 w 3700268"/>
              <a:gd name="connsiteY5" fmla="*/ 936328 h 1895178"/>
              <a:gd name="connsiteX6" fmla="*/ 3670300 w 3700268"/>
              <a:gd name="connsiteY6" fmla="*/ 1418928 h 1895178"/>
              <a:gd name="connsiteX7" fmla="*/ 3676650 w 3700268"/>
              <a:gd name="connsiteY7" fmla="*/ 1895178 h 1895178"/>
              <a:gd name="connsiteX8" fmla="*/ 3676650 w 3700268"/>
              <a:gd name="connsiteY8" fmla="*/ 1895178 h 1895178"/>
              <a:gd name="connsiteX0" fmla="*/ 0 w 3690827"/>
              <a:gd name="connsiteY0" fmla="*/ 72728 h 1895178"/>
              <a:gd name="connsiteX1" fmla="*/ 514350 w 3690827"/>
              <a:gd name="connsiteY1" fmla="*/ 2878 h 1895178"/>
              <a:gd name="connsiteX2" fmla="*/ 1257300 w 3690827"/>
              <a:gd name="connsiteY2" fmla="*/ 28278 h 1895178"/>
              <a:gd name="connsiteX3" fmla="*/ 2038350 w 3690827"/>
              <a:gd name="connsiteY3" fmla="*/ 161628 h 1895178"/>
              <a:gd name="connsiteX4" fmla="*/ 2876550 w 3690827"/>
              <a:gd name="connsiteY4" fmla="*/ 479128 h 1895178"/>
              <a:gd name="connsiteX5" fmla="*/ 3295650 w 3690827"/>
              <a:gd name="connsiteY5" fmla="*/ 936328 h 1895178"/>
              <a:gd name="connsiteX6" fmla="*/ 3657600 w 3690827"/>
              <a:gd name="connsiteY6" fmla="*/ 1679278 h 1895178"/>
              <a:gd name="connsiteX7" fmla="*/ 3676650 w 3690827"/>
              <a:gd name="connsiteY7" fmla="*/ 1895178 h 1895178"/>
              <a:gd name="connsiteX8" fmla="*/ 3676650 w 3690827"/>
              <a:gd name="connsiteY8" fmla="*/ 1895178 h 1895178"/>
              <a:gd name="connsiteX0" fmla="*/ 0 w 3690827"/>
              <a:gd name="connsiteY0" fmla="*/ 72728 h 1895178"/>
              <a:gd name="connsiteX1" fmla="*/ 514350 w 3690827"/>
              <a:gd name="connsiteY1" fmla="*/ 2878 h 1895178"/>
              <a:gd name="connsiteX2" fmla="*/ 1257300 w 3690827"/>
              <a:gd name="connsiteY2" fmla="*/ 28278 h 1895178"/>
              <a:gd name="connsiteX3" fmla="*/ 2038350 w 3690827"/>
              <a:gd name="connsiteY3" fmla="*/ 161628 h 1895178"/>
              <a:gd name="connsiteX4" fmla="*/ 2876550 w 3690827"/>
              <a:gd name="connsiteY4" fmla="*/ 479128 h 1895178"/>
              <a:gd name="connsiteX5" fmla="*/ 3295650 w 3690827"/>
              <a:gd name="connsiteY5" fmla="*/ 936328 h 1895178"/>
              <a:gd name="connsiteX6" fmla="*/ 3657600 w 3690827"/>
              <a:gd name="connsiteY6" fmla="*/ 1679278 h 1895178"/>
              <a:gd name="connsiteX7" fmla="*/ 3676650 w 3690827"/>
              <a:gd name="connsiteY7" fmla="*/ 1895178 h 1895178"/>
              <a:gd name="connsiteX0" fmla="*/ 0 w 3657600"/>
              <a:gd name="connsiteY0" fmla="*/ 72728 h 1679278"/>
              <a:gd name="connsiteX1" fmla="*/ 514350 w 3657600"/>
              <a:gd name="connsiteY1" fmla="*/ 2878 h 1679278"/>
              <a:gd name="connsiteX2" fmla="*/ 1257300 w 3657600"/>
              <a:gd name="connsiteY2" fmla="*/ 28278 h 1679278"/>
              <a:gd name="connsiteX3" fmla="*/ 2038350 w 3657600"/>
              <a:gd name="connsiteY3" fmla="*/ 161628 h 1679278"/>
              <a:gd name="connsiteX4" fmla="*/ 2876550 w 3657600"/>
              <a:gd name="connsiteY4" fmla="*/ 479128 h 1679278"/>
              <a:gd name="connsiteX5" fmla="*/ 3295650 w 3657600"/>
              <a:gd name="connsiteY5" fmla="*/ 936328 h 1679278"/>
              <a:gd name="connsiteX6" fmla="*/ 3657600 w 3657600"/>
              <a:gd name="connsiteY6" fmla="*/ 1679278 h 1679278"/>
              <a:gd name="connsiteX0" fmla="*/ 0 w 3657600"/>
              <a:gd name="connsiteY0" fmla="*/ 72728 h 1679278"/>
              <a:gd name="connsiteX1" fmla="*/ 514350 w 3657600"/>
              <a:gd name="connsiteY1" fmla="*/ 2878 h 1679278"/>
              <a:gd name="connsiteX2" fmla="*/ 1257300 w 3657600"/>
              <a:gd name="connsiteY2" fmla="*/ 28278 h 1679278"/>
              <a:gd name="connsiteX3" fmla="*/ 2038350 w 3657600"/>
              <a:gd name="connsiteY3" fmla="*/ 161628 h 1679278"/>
              <a:gd name="connsiteX4" fmla="*/ 2885344 w 3657600"/>
              <a:gd name="connsiteY4" fmla="*/ 523102 h 1679278"/>
              <a:gd name="connsiteX5" fmla="*/ 3295650 w 3657600"/>
              <a:gd name="connsiteY5" fmla="*/ 936328 h 1679278"/>
              <a:gd name="connsiteX6" fmla="*/ 3657600 w 3657600"/>
              <a:gd name="connsiteY6" fmla="*/ 1679278 h 1679278"/>
              <a:gd name="connsiteX0" fmla="*/ 0 w 3657600"/>
              <a:gd name="connsiteY0" fmla="*/ 72728 h 1679278"/>
              <a:gd name="connsiteX1" fmla="*/ 514350 w 3657600"/>
              <a:gd name="connsiteY1" fmla="*/ 2878 h 1679278"/>
              <a:gd name="connsiteX2" fmla="*/ 1257300 w 3657600"/>
              <a:gd name="connsiteY2" fmla="*/ 28278 h 1679278"/>
              <a:gd name="connsiteX3" fmla="*/ 2038350 w 3657600"/>
              <a:gd name="connsiteY3" fmla="*/ 161628 h 1679278"/>
              <a:gd name="connsiteX4" fmla="*/ 2885344 w 3657600"/>
              <a:gd name="connsiteY4" fmla="*/ 523102 h 1679278"/>
              <a:gd name="connsiteX5" fmla="*/ 3295650 w 3657600"/>
              <a:gd name="connsiteY5" fmla="*/ 936328 h 1679278"/>
              <a:gd name="connsiteX6" fmla="*/ 3657600 w 3657600"/>
              <a:gd name="connsiteY6" fmla="*/ 1679278 h 1679278"/>
              <a:gd name="connsiteX0" fmla="*/ 0 w 3657600"/>
              <a:gd name="connsiteY0" fmla="*/ 72728 h 1679278"/>
              <a:gd name="connsiteX1" fmla="*/ 514350 w 3657600"/>
              <a:gd name="connsiteY1" fmla="*/ 2878 h 1679278"/>
              <a:gd name="connsiteX2" fmla="*/ 1257300 w 3657600"/>
              <a:gd name="connsiteY2" fmla="*/ 28278 h 1679278"/>
              <a:gd name="connsiteX3" fmla="*/ 2038350 w 3657600"/>
              <a:gd name="connsiteY3" fmla="*/ 161628 h 1679278"/>
              <a:gd name="connsiteX4" fmla="*/ 2885344 w 3657600"/>
              <a:gd name="connsiteY4" fmla="*/ 523102 h 1679278"/>
              <a:gd name="connsiteX5" fmla="*/ 3295650 w 3657600"/>
              <a:gd name="connsiteY5" fmla="*/ 936328 h 1679278"/>
              <a:gd name="connsiteX6" fmla="*/ 3657600 w 3657600"/>
              <a:gd name="connsiteY6" fmla="*/ 1679278 h 167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600" h="1679278">
                <a:moveTo>
                  <a:pt x="0" y="72728"/>
                </a:moveTo>
                <a:cubicBezTo>
                  <a:pt x="168275" y="46269"/>
                  <a:pt x="304800" y="10286"/>
                  <a:pt x="514350" y="2878"/>
                </a:cubicBezTo>
                <a:cubicBezTo>
                  <a:pt x="723900" y="-4530"/>
                  <a:pt x="1003300" y="1820"/>
                  <a:pt x="1257300" y="28278"/>
                </a:cubicBezTo>
                <a:cubicBezTo>
                  <a:pt x="1511300" y="54736"/>
                  <a:pt x="1767009" y="79157"/>
                  <a:pt x="2038350" y="161628"/>
                </a:cubicBezTo>
                <a:cubicBezTo>
                  <a:pt x="2309691" y="244099"/>
                  <a:pt x="2667000" y="358806"/>
                  <a:pt x="2885344" y="523102"/>
                </a:cubicBezTo>
                <a:cubicBezTo>
                  <a:pt x="3103688" y="687398"/>
                  <a:pt x="3165475" y="736303"/>
                  <a:pt x="3295650" y="936328"/>
                </a:cubicBezTo>
                <a:cubicBezTo>
                  <a:pt x="3425825" y="1136353"/>
                  <a:pt x="3594100" y="1519470"/>
                  <a:pt x="3657600" y="1679278"/>
                </a:cubicBezTo>
              </a:path>
            </a:pathLst>
          </a:custGeom>
          <a:ln w="25400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6740268" y="1588171"/>
            <a:ext cx="1503744" cy="872241"/>
          </a:xfrm>
          <a:custGeom>
            <a:avLst/>
            <a:gdLst>
              <a:gd name="connsiteX0" fmla="*/ 104946 w 1388516"/>
              <a:gd name="connsiteY0" fmla="*/ 609866 h 805504"/>
              <a:gd name="connsiteX1" fmla="*/ 85896 w 1388516"/>
              <a:gd name="connsiteY1" fmla="*/ 533666 h 805504"/>
              <a:gd name="connsiteX2" fmla="*/ 33509 w 1388516"/>
              <a:gd name="connsiteY2" fmla="*/ 414604 h 805504"/>
              <a:gd name="connsiteX3" fmla="*/ 176384 w 1388516"/>
              <a:gd name="connsiteY3" fmla="*/ 409841 h 805504"/>
              <a:gd name="connsiteX4" fmla="*/ 228771 w 1388516"/>
              <a:gd name="connsiteY4" fmla="*/ 381266 h 805504"/>
              <a:gd name="connsiteX5" fmla="*/ 347834 w 1388516"/>
              <a:gd name="connsiteY5" fmla="*/ 338404 h 805504"/>
              <a:gd name="connsiteX6" fmla="*/ 357359 w 1388516"/>
              <a:gd name="connsiteY6" fmla="*/ 247916 h 805504"/>
              <a:gd name="connsiteX7" fmla="*/ 404984 w 1388516"/>
              <a:gd name="connsiteY7" fmla="*/ 200291 h 805504"/>
              <a:gd name="connsiteX8" fmla="*/ 485946 w 1388516"/>
              <a:gd name="connsiteY8" fmla="*/ 171716 h 805504"/>
              <a:gd name="connsiteX9" fmla="*/ 447846 w 1388516"/>
              <a:gd name="connsiteY9" fmla="*/ 152666 h 805504"/>
              <a:gd name="connsiteX10" fmla="*/ 471659 w 1388516"/>
              <a:gd name="connsiteY10" fmla="*/ 95516 h 805504"/>
              <a:gd name="connsiteX11" fmla="*/ 514521 w 1388516"/>
              <a:gd name="connsiteY11" fmla="*/ 62179 h 805504"/>
              <a:gd name="connsiteX12" fmla="*/ 571671 w 1388516"/>
              <a:gd name="connsiteY12" fmla="*/ 62179 h 805504"/>
              <a:gd name="connsiteX13" fmla="*/ 600246 w 1388516"/>
              <a:gd name="connsiteY13" fmla="*/ 28841 h 805504"/>
              <a:gd name="connsiteX14" fmla="*/ 652634 w 1388516"/>
              <a:gd name="connsiteY14" fmla="*/ 266 h 805504"/>
              <a:gd name="connsiteX15" fmla="*/ 752646 w 1388516"/>
              <a:gd name="connsiteY15" fmla="*/ 14554 h 805504"/>
              <a:gd name="connsiteX16" fmla="*/ 843134 w 1388516"/>
              <a:gd name="connsiteY16" fmla="*/ 14554 h 805504"/>
              <a:gd name="connsiteX17" fmla="*/ 843134 w 1388516"/>
              <a:gd name="connsiteY17" fmla="*/ 62179 h 805504"/>
              <a:gd name="connsiteX18" fmla="*/ 928859 w 1388516"/>
              <a:gd name="connsiteY18" fmla="*/ 28841 h 805504"/>
              <a:gd name="connsiteX19" fmla="*/ 1052684 w 1388516"/>
              <a:gd name="connsiteY19" fmla="*/ 47891 h 805504"/>
              <a:gd name="connsiteX20" fmla="*/ 1071734 w 1388516"/>
              <a:gd name="connsiteY20" fmla="*/ 128854 h 805504"/>
              <a:gd name="connsiteX21" fmla="*/ 1071734 w 1388516"/>
              <a:gd name="connsiteY21" fmla="*/ 200291 h 805504"/>
              <a:gd name="connsiteX22" fmla="*/ 1152696 w 1388516"/>
              <a:gd name="connsiteY22" fmla="*/ 243154 h 805504"/>
              <a:gd name="connsiteX23" fmla="*/ 1171746 w 1388516"/>
              <a:gd name="connsiteY23" fmla="*/ 300304 h 805504"/>
              <a:gd name="connsiteX24" fmla="*/ 1247946 w 1388516"/>
              <a:gd name="connsiteY24" fmla="*/ 305066 h 805504"/>
              <a:gd name="connsiteX25" fmla="*/ 1247946 w 1388516"/>
              <a:gd name="connsiteY25" fmla="*/ 357454 h 805504"/>
              <a:gd name="connsiteX26" fmla="*/ 1319384 w 1388516"/>
              <a:gd name="connsiteY26" fmla="*/ 352691 h 805504"/>
              <a:gd name="connsiteX27" fmla="*/ 1362246 w 1388516"/>
              <a:gd name="connsiteY27" fmla="*/ 366979 h 805504"/>
              <a:gd name="connsiteX28" fmla="*/ 1386059 w 1388516"/>
              <a:gd name="connsiteY28" fmla="*/ 409841 h 805504"/>
              <a:gd name="connsiteX29" fmla="*/ 1381296 w 1388516"/>
              <a:gd name="connsiteY29" fmla="*/ 438416 h 805504"/>
              <a:gd name="connsiteX30" fmla="*/ 1328909 w 1388516"/>
              <a:gd name="connsiteY30" fmla="*/ 476516 h 805504"/>
              <a:gd name="connsiteX31" fmla="*/ 1238421 w 1388516"/>
              <a:gd name="connsiteY31" fmla="*/ 462229 h 805504"/>
              <a:gd name="connsiteX32" fmla="*/ 1219371 w 1388516"/>
              <a:gd name="connsiteY32" fmla="*/ 481279 h 805504"/>
              <a:gd name="connsiteX33" fmla="*/ 1252709 w 1388516"/>
              <a:gd name="connsiteY33" fmla="*/ 528904 h 805504"/>
              <a:gd name="connsiteX34" fmla="*/ 1276521 w 1388516"/>
              <a:gd name="connsiteY34" fmla="*/ 586054 h 805504"/>
              <a:gd name="connsiteX35" fmla="*/ 1314621 w 1388516"/>
              <a:gd name="connsiteY35" fmla="*/ 628916 h 805504"/>
              <a:gd name="connsiteX36" fmla="*/ 1324146 w 1388516"/>
              <a:gd name="connsiteY36" fmla="*/ 643204 h 805504"/>
              <a:gd name="connsiteX37" fmla="*/ 1257471 w 1388516"/>
              <a:gd name="connsiteY37" fmla="*/ 662254 h 805504"/>
              <a:gd name="connsiteX38" fmla="*/ 1195559 w 1388516"/>
              <a:gd name="connsiteY38" fmla="*/ 652729 h 805504"/>
              <a:gd name="connsiteX39" fmla="*/ 1152696 w 1388516"/>
              <a:gd name="connsiteY39" fmla="*/ 724166 h 805504"/>
              <a:gd name="connsiteX40" fmla="*/ 1147934 w 1388516"/>
              <a:gd name="connsiteY40" fmla="*/ 771791 h 805504"/>
              <a:gd name="connsiteX41" fmla="*/ 1152696 w 1388516"/>
              <a:gd name="connsiteY41" fmla="*/ 800366 h 805504"/>
              <a:gd name="connsiteX42" fmla="*/ 1109834 w 1388516"/>
              <a:gd name="connsiteY42" fmla="*/ 781316 h 805504"/>
              <a:gd name="connsiteX43" fmla="*/ 995534 w 1388516"/>
              <a:gd name="connsiteY43" fmla="*/ 781316 h 805504"/>
              <a:gd name="connsiteX44" fmla="*/ 952671 w 1388516"/>
              <a:gd name="connsiteY44" fmla="*/ 790841 h 805504"/>
              <a:gd name="connsiteX45" fmla="*/ 914571 w 1388516"/>
              <a:gd name="connsiteY45" fmla="*/ 752741 h 805504"/>
              <a:gd name="connsiteX46" fmla="*/ 862184 w 1388516"/>
              <a:gd name="connsiteY46" fmla="*/ 781316 h 805504"/>
              <a:gd name="connsiteX47" fmla="*/ 809796 w 1388516"/>
              <a:gd name="connsiteY47" fmla="*/ 771791 h 805504"/>
              <a:gd name="connsiteX48" fmla="*/ 776459 w 1388516"/>
              <a:gd name="connsiteY48" fmla="*/ 771791 h 805504"/>
              <a:gd name="connsiteX49" fmla="*/ 752646 w 1388516"/>
              <a:gd name="connsiteY49" fmla="*/ 790841 h 805504"/>
              <a:gd name="connsiteX50" fmla="*/ 676446 w 1388516"/>
              <a:gd name="connsiteY50" fmla="*/ 781316 h 805504"/>
              <a:gd name="connsiteX51" fmla="*/ 585959 w 1388516"/>
              <a:gd name="connsiteY51" fmla="*/ 762266 h 805504"/>
              <a:gd name="connsiteX52" fmla="*/ 443084 w 1388516"/>
              <a:gd name="connsiteY52" fmla="*/ 743216 h 805504"/>
              <a:gd name="connsiteX53" fmla="*/ 352596 w 1388516"/>
              <a:gd name="connsiteY53" fmla="*/ 747979 h 805504"/>
              <a:gd name="connsiteX54" fmla="*/ 257346 w 1388516"/>
              <a:gd name="connsiteY54" fmla="*/ 752741 h 805504"/>
              <a:gd name="connsiteX55" fmla="*/ 166859 w 1388516"/>
              <a:gd name="connsiteY55" fmla="*/ 771791 h 805504"/>
              <a:gd name="connsiteX56" fmla="*/ 162096 w 1388516"/>
              <a:gd name="connsiteY56" fmla="*/ 800366 h 805504"/>
              <a:gd name="connsiteX57" fmla="*/ 119234 w 1388516"/>
              <a:gd name="connsiteY57" fmla="*/ 805129 h 805504"/>
              <a:gd name="connsiteX58" fmla="*/ 76371 w 1388516"/>
              <a:gd name="connsiteY58" fmla="*/ 795604 h 805504"/>
              <a:gd name="connsiteX59" fmla="*/ 76371 w 1388516"/>
              <a:gd name="connsiteY59" fmla="*/ 738454 h 805504"/>
              <a:gd name="connsiteX60" fmla="*/ 33509 w 1388516"/>
              <a:gd name="connsiteY60" fmla="*/ 719404 h 805504"/>
              <a:gd name="connsiteX61" fmla="*/ 171 w 1388516"/>
              <a:gd name="connsiteY61" fmla="*/ 700354 h 805504"/>
              <a:gd name="connsiteX62" fmla="*/ 47796 w 1388516"/>
              <a:gd name="connsiteY62" fmla="*/ 647966 h 805504"/>
              <a:gd name="connsiteX63" fmla="*/ 104946 w 1388516"/>
              <a:gd name="connsiteY63" fmla="*/ 609866 h 8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388516" h="805504">
                <a:moveTo>
                  <a:pt x="104946" y="609866"/>
                </a:moveTo>
                <a:cubicBezTo>
                  <a:pt x="111296" y="590816"/>
                  <a:pt x="97802" y="566210"/>
                  <a:pt x="85896" y="533666"/>
                </a:cubicBezTo>
                <a:cubicBezTo>
                  <a:pt x="73990" y="501122"/>
                  <a:pt x="18428" y="435241"/>
                  <a:pt x="33509" y="414604"/>
                </a:cubicBezTo>
                <a:cubicBezTo>
                  <a:pt x="48590" y="393967"/>
                  <a:pt x="143840" y="415397"/>
                  <a:pt x="176384" y="409841"/>
                </a:cubicBezTo>
                <a:cubicBezTo>
                  <a:pt x="208928" y="404285"/>
                  <a:pt x="200196" y="393172"/>
                  <a:pt x="228771" y="381266"/>
                </a:cubicBezTo>
                <a:cubicBezTo>
                  <a:pt x="257346" y="369360"/>
                  <a:pt x="326403" y="360629"/>
                  <a:pt x="347834" y="338404"/>
                </a:cubicBezTo>
                <a:cubicBezTo>
                  <a:pt x="369265" y="316179"/>
                  <a:pt x="347834" y="270935"/>
                  <a:pt x="357359" y="247916"/>
                </a:cubicBezTo>
                <a:cubicBezTo>
                  <a:pt x="366884" y="224897"/>
                  <a:pt x="383553" y="212991"/>
                  <a:pt x="404984" y="200291"/>
                </a:cubicBezTo>
                <a:cubicBezTo>
                  <a:pt x="426415" y="187591"/>
                  <a:pt x="478802" y="179653"/>
                  <a:pt x="485946" y="171716"/>
                </a:cubicBezTo>
                <a:cubicBezTo>
                  <a:pt x="493090" y="163779"/>
                  <a:pt x="450227" y="165366"/>
                  <a:pt x="447846" y="152666"/>
                </a:cubicBezTo>
                <a:cubicBezTo>
                  <a:pt x="445465" y="139966"/>
                  <a:pt x="460546" y="110597"/>
                  <a:pt x="471659" y="95516"/>
                </a:cubicBezTo>
                <a:cubicBezTo>
                  <a:pt x="482772" y="80435"/>
                  <a:pt x="497852" y="67735"/>
                  <a:pt x="514521" y="62179"/>
                </a:cubicBezTo>
                <a:cubicBezTo>
                  <a:pt x="531190" y="56623"/>
                  <a:pt x="557383" y="67735"/>
                  <a:pt x="571671" y="62179"/>
                </a:cubicBezTo>
                <a:cubicBezTo>
                  <a:pt x="585959" y="56623"/>
                  <a:pt x="586752" y="39160"/>
                  <a:pt x="600246" y="28841"/>
                </a:cubicBezTo>
                <a:cubicBezTo>
                  <a:pt x="613740" y="18522"/>
                  <a:pt x="627234" y="2647"/>
                  <a:pt x="652634" y="266"/>
                </a:cubicBezTo>
                <a:cubicBezTo>
                  <a:pt x="678034" y="-2115"/>
                  <a:pt x="720896" y="12173"/>
                  <a:pt x="752646" y="14554"/>
                </a:cubicBezTo>
                <a:cubicBezTo>
                  <a:pt x="784396" y="16935"/>
                  <a:pt x="828053" y="6616"/>
                  <a:pt x="843134" y="14554"/>
                </a:cubicBezTo>
                <a:cubicBezTo>
                  <a:pt x="858215" y="22491"/>
                  <a:pt x="828847" y="59798"/>
                  <a:pt x="843134" y="62179"/>
                </a:cubicBezTo>
                <a:cubicBezTo>
                  <a:pt x="857422" y="64560"/>
                  <a:pt x="893934" y="31222"/>
                  <a:pt x="928859" y="28841"/>
                </a:cubicBezTo>
                <a:cubicBezTo>
                  <a:pt x="963784" y="26460"/>
                  <a:pt x="1028872" y="31222"/>
                  <a:pt x="1052684" y="47891"/>
                </a:cubicBezTo>
                <a:cubicBezTo>
                  <a:pt x="1076497" y="64560"/>
                  <a:pt x="1068559" y="103454"/>
                  <a:pt x="1071734" y="128854"/>
                </a:cubicBezTo>
                <a:cubicBezTo>
                  <a:pt x="1074909" y="154254"/>
                  <a:pt x="1058240" y="181241"/>
                  <a:pt x="1071734" y="200291"/>
                </a:cubicBezTo>
                <a:cubicBezTo>
                  <a:pt x="1085228" y="219341"/>
                  <a:pt x="1136027" y="226485"/>
                  <a:pt x="1152696" y="243154"/>
                </a:cubicBezTo>
                <a:cubicBezTo>
                  <a:pt x="1169365" y="259823"/>
                  <a:pt x="1155871" y="289985"/>
                  <a:pt x="1171746" y="300304"/>
                </a:cubicBezTo>
                <a:cubicBezTo>
                  <a:pt x="1187621" y="310623"/>
                  <a:pt x="1235246" y="295541"/>
                  <a:pt x="1247946" y="305066"/>
                </a:cubicBezTo>
                <a:cubicBezTo>
                  <a:pt x="1260646" y="314591"/>
                  <a:pt x="1236040" y="349517"/>
                  <a:pt x="1247946" y="357454"/>
                </a:cubicBezTo>
                <a:cubicBezTo>
                  <a:pt x="1259852" y="365391"/>
                  <a:pt x="1300334" y="351104"/>
                  <a:pt x="1319384" y="352691"/>
                </a:cubicBezTo>
                <a:cubicBezTo>
                  <a:pt x="1338434" y="354278"/>
                  <a:pt x="1351134" y="357454"/>
                  <a:pt x="1362246" y="366979"/>
                </a:cubicBezTo>
                <a:cubicBezTo>
                  <a:pt x="1373359" y="376504"/>
                  <a:pt x="1382884" y="397935"/>
                  <a:pt x="1386059" y="409841"/>
                </a:cubicBezTo>
                <a:cubicBezTo>
                  <a:pt x="1389234" y="421747"/>
                  <a:pt x="1390821" y="427303"/>
                  <a:pt x="1381296" y="438416"/>
                </a:cubicBezTo>
                <a:cubicBezTo>
                  <a:pt x="1371771" y="449528"/>
                  <a:pt x="1352722" y="472547"/>
                  <a:pt x="1328909" y="476516"/>
                </a:cubicBezTo>
                <a:cubicBezTo>
                  <a:pt x="1305097" y="480485"/>
                  <a:pt x="1256677" y="461435"/>
                  <a:pt x="1238421" y="462229"/>
                </a:cubicBezTo>
                <a:cubicBezTo>
                  <a:pt x="1220165" y="463023"/>
                  <a:pt x="1216990" y="470167"/>
                  <a:pt x="1219371" y="481279"/>
                </a:cubicBezTo>
                <a:cubicBezTo>
                  <a:pt x="1221752" y="492391"/>
                  <a:pt x="1243184" y="511441"/>
                  <a:pt x="1252709" y="528904"/>
                </a:cubicBezTo>
                <a:cubicBezTo>
                  <a:pt x="1262234" y="546366"/>
                  <a:pt x="1266202" y="569385"/>
                  <a:pt x="1276521" y="586054"/>
                </a:cubicBezTo>
                <a:cubicBezTo>
                  <a:pt x="1286840" y="602723"/>
                  <a:pt x="1306684" y="619391"/>
                  <a:pt x="1314621" y="628916"/>
                </a:cubicBezTo>
                <a:cubicBezTo>
                  <a:pt x="1322558" y="638441"/>
                  <a:pt x="1333671" y="637648"/>
                  <a:pt x="1324146" y="643204"/>
                </a:cubicBezTo>
                <a:cubicBezTo>
                  <a:pt x="1314621" y="648760"/>
                  <a:pt x="1278902" y="660666"/>
                  <a:pt x="1257471" y="662254"/>
                </a:cubicBezTo>
                <a:cubicBezTo>
                  <a:pt x="1236040" y="663842"/>
                  <a:pt x="1213021" y="642410"/>
                  <a:pt x="1195559" y="652729"/>
                </a:cubicBezTo>
                <a:cubicBezTo>
                  <a:pt x="1178097" y="663048"/>
                  <a:pt x="1160633" y="704322"/>
                  <a:pt x="1152696" y="724166"/>
                </a:cubicBezTo>
                <a:cubicBezTo>
                  <a:pt x="1144759" y="744010"/>
                  <a:pt x="1147934" y="759091"/>
                  <a:pt x="1147934" y="771791"/>
                </a:cubicBezTo>
                <a:cubicBezTo>
                  <a:pt x="1147934" y="784491"/>
                  <a:pt x="1159046" y="798779"/>
                  <a:pt x="1152696" y="800366"/>
                </a:cubicBezTo>
                <a:cubicBezTo>
                  <a:pt x="1146346" y="801954"/>
                  <a:pt x="1136028" y="784491"/>
                  <a:pt x="1109834" y="781316"/>
                </a:cubicBezTo>
                <a:cubicBezTo>
                  <a:pt x="1083640" y="778141"/>
                  <a:pt x="1021728" y="779729"/>
                  <a:pt x="995534" y="781316"/>
                </a:cubicBezTo>
                <a:cubicBezTo>
                  <a:pt x="969340" y="782904"/>
                  <a:pt x="966165" y="795603"/>
                  <a:pt x="952671" y="790841"/>
                </a:cubicBezTo>
                <a:cubicBezTo>
                  <a:pt x="939177" y="786079"/>
                  <a:pt x="929652" y="754328"/>
                  <a:pt x="914571" y="752741"/>
                </a:cubicBezTo>
                <a:cubicBezTo>
                  <a:pt x="899490" y="751154"/>
                  <a:pt x="879647" y="778141"/>
                  <a:pt x="862184" y="781316"/>
                </a:cubicBezTo>
                <a:cubicBezTo>
                  <a:pt x="844722" y="784491"/>
                  <a:pt x="824083" y="773378"/>
                  <a:pt x="809796" y="771791"/>
                </a:cubicBezTo>
                <a:cubicBezTo>
                  <a:pt x="795509" y="770204"/>
                  <a:pt x="785984" y="768616"/>
                  <a:pt x="776459" y="771791"/>
                </a:cubicBezTo>
                <a:cubicBezTo>
                  <a:pt x="766934" y="774966"/>
                  <a:pt x="769315" y="789254"/>
                  <a:pt x="752646" y="790841"/>
                </a:cubicBezTo>
                <a:cubicBezTo>
                  <a:pt x="735977" y="792428"/>
                  <a:pt x="704227" y="786079"/>
                  <a:pt x="676446" y="781316"/>
                </a:cubicBezTo>
                <a:cubicBezTo>
                  <a:pt x="648665" y="776554"/>
                  <a:pt x="624853" y="768616"/>
                  <a:pt x="585959" y="762266"/>
                </a:cubicBezTo>
                <a:cubicBezTo>
                  <a:pt x="547065" y="755916"/>
                  <a:pt x="481978" y="745597"/>
                  <a:pt x="443084" y="743216"/>
                </a:cubicBezTo>
                <a:lnTo>
                  <a:pt x="352596" y="747979"/>
                </a:lnTo>
                <a:cubicBezTo>
                  <a:pt x="321640" y="749567"/>
                  <a:pt x="288302" y="748772"/>
                  <a:pt x="257346" y="752741"/>
                </a:cubicBezTo>
                <a:cubicBezTo>
                  <a:pt x="226390" y="756710"/>
                  <a:pt x="182734" y="763854"/>
                  <a:pt x="166859" y="771791"/>
                </a:cubicBezTo>
                <a:cubicBezTo>
                  <a:pt x="150984" y="779728"/>
                  <a:pt x="170034" y="794810"/>
                  <a:pt x="162096" y="800366"/>
                </a:cubicBezTo>
                <a:cubicBezTo>
                  <a:pt x="154159" y="805922"/>
                  <a:pt x="133521" y="805923"/>
                  <a:pt x="119234" y="805129"/>
                </a:cubicBezTo>
                <a:cubicBezTo>
                  <a:pt x="104947" y="804335"/>
                  <a:pt x="83515" y="806716"/>
                  <a:pt x="76371" y="795604"/>
                </a:cubicBezTo>
                <a:cubicBezTo>
                  <a:pt x="69227" y="784492"/>
                  <a:pt x="83515" y="751154"/>
                  <a:pt x="76371" y="738454"/>
                </a:cubicBezTo>
                <a:cubicBezTo>
                  <a:pt x="69227" y="725754"/>
                  <a:pt x="46209" y="725754"/>
                  <a:pt x="33509" y="719404"/>
                </a:cubicBezTo>
                <a:cubicBezTo>
                  <a:pt x="20809" y="713054"/>
                  <a:pt x="-2210" y="712260"/>
                  <a:pt x="171" y="700354"/>
                </a:cubicBezTo>
                <a:cubicBezTo>
                  <a:pt x="2552" y="688448"/>
                  <a:pt x="30333" y="659872"/>
                  <a:pt x="47796" y="647966"/>
                </a:cubicBezTo>
                <a:cubicBezTo>
                  <a:pt x="65258" y="636060"/>
                  <a:pt x="98596" y="628916"/>
                  <a:pt x="104946" y="60986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37000"/>
            </a:schemeClr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85" name="Text Box 28"/>
          <p:cNvSpPr txBox="1">
            <a:spLocks noChangeArrowheads="1"/>
          </p:cNvSpPr>
          <p:nvPr/>
        </p:nvSpPr>
        <p:spPr bwMode="auto">
          <a:xfrm>
            <a:off x="6964728" y="2054093"/>
            <a:ext cx="942665" cy="33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87662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00"/>
                </a:solidFill>
                <a:cs typeface="Arial" pitchFamily="34" charset="0"/>
              </a:rPr>
              <a:t>Республика </a:t>
            </a:r>
            <a:endParaRPr lang="en-US" sz="1200" b="1" i="1" dirty="0">
              <a:solidFill>
                <a:srgbClr val="000000"/>
              </a:solidFill>
              <a:cs typeface="Arial" pitchFamily="34" charset="0"/>
            </a:endParaRPr>
          </a:p>
          <a:p>
            <a:pPr algn="ctr" defTabSz="987662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00"/>
                </a:solidFill>
                <a:cs typeface="Arial" pitchFamily="34" charset="0"/>
              </a:rPr>
              <a:t>Беларусь</a:t>
            </a:r>
          </a:p>
        </p:txBody>
      </p:sp>
      <p:sp>
        <p:nvSpPr>
          <p:cNvPr id="786" name="5-конечная звезда 785"/>
          <p:cNvSpPr/>
          <p:nvPr/>
        </p:nvSpPr>
        <p:spPr>
          <a:xfrm>
            <a:off x="7396890" y="1975445"/>
            <a:ext cx="49859" cy="49851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53" tIns="40128" rIns="80253" bIns="40128" anchor="ctr"/>
          <a:lstStyle/>
          <a:p>
            <a:pPr algn="ctr" defTabSz="40059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3" name="Прямоугольная выноска 232"/>
          <p:cNvSpPr/>
          <p:nvPr/>
        </p:nvSpPr>
        <p:spPr>
          <a:xfrm>
            <a:off x="5840534" y="2223624"/>
            <a:ext cx="230444" cy="112144"/>
          </a:xfrm>
          <a:prstGeom prst="wedgeRectCallout">
            <a:avLst>
              <a:gd name="adj1" fmla="val -174636"/>
              <a:gd name="adj2" fmla="val -431626"/>
            </a:avLst>
          </a:prstGeom>
          <a:solidFill>
            <a:srgbClr val="99CCFF"/>
          </a:solidFill>
          <a:ln w="9525"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ru-RU" sz="600" b="1" dirty="0">
              <a:solidFill>
                <a:srgbClr val="000000"/>
              </a:solidFill>
            </a:endParaRPr>
          </a:p>
        </p:txBody>
      </p:sp>
      <p:sp>
        <p:nvSpPr>
          <p:cNvPr id="434" name="Прямоугольная выноска 433"/>
          <p:cNvSpPr/>
          <p:nvPr/>
        </p:nvSpPr>
        <p:spPr>
          <a:xfrm>
            <a:off x="4801921" y="2181290"/>
            <a:ext cx="1268410" cy="371718"/>
          </a:xfrm>
          <a:prstGeom prst="wedgeRectCallout">
            <a:avLst>
              <a:gd name="adj1" fmla="val -21746"/>
              <a:gd name="adj2" fmla="val -44121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9525" algn="ctr">
            <a:solidFill>
              <a:srgbClr val="0A26F6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Рубеж пуска КРВБ </a:t>
            </a:r>
            <a:r>
              <a:rPr lang="en-GB" sz="900" b="1" dirty="0">
                <a:solidFill>
                  <a:srgbClr val="000000"/>
                </a:solidFill>
                <a:cs typeface="Arial" pitchFamily="34" charset="0"/>
              </a:rPr>
              <a:t>AGM-158B</a:t>
            </a: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GB" sz="900" b="1" dirty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GB" sz="9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с СБА </a:t>
            </a: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B-52H</a:t>
            </a:r>
            <a:endParaRPr lang="ru-RU" sz="9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7" name="Прямоугольная выноска 236"/>
          <p:cNvSpPr/>
          <p:nvPr/>
        </p:nvSpPr>
        <p:spPr>
          <a:xfrm>
            <a:off x="8249560" y="2426150"/>
            <a:ext cx="214609" cy="224591"/>
          </a:xfrm>
          <a:prstGeom prst="wedgeRectCallout">
            <a:avLst>
              <a:gd name="adj1" fmla="val -361720"/>
              <a:gd name="adj2" fmla="val 73402"/>
            </a:avLst>
          </a:prstGeom>
          <a:solidFill>
            <a:srgbClr val="99CCFF"/>
          </a:solidFill>
          <a:ln w="9525"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ru-RU" sz="600" b="1" dirty="0">
              <a:solidFill>
                <a:srgbClr val="000000"/>
              </a:solidFill>
            </a:endParaRPr>
          </a:p>
        </p:txBody>
      </p:sp>
      <p:sp>
        <p:nvSpPr>
          <p:cNvPr id="238" name="Прямоугольная выноска 237"/>
          <p:cNvSpPr/>
          <p:nvPr/>
        </p:nvSpPr>
        <p:spPr>
          <a:xfrm>
            <a:off x="8952681" y="1623616"/>
            <a:ext cx="453483" cy="118451"/>
          </a:xfrm>
          <a:prstGeom prst="wedgeRectCallout">
            <a:avLst>
              <a:gd name="adj1" fmla="val 85890"/>
              <a:gd name="adj2" fmla="val 319913"/>
            </a:avLst>
          </a:prstGeom>
          <a:solidFill>
            <a:srgbClr val="99CCFF"/>
          </a:solidFill>
          <a:ln w="9525"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ru-RU" sz="600" b="1" dirty="0">
              <a:solidFill>
                <a:srgbClr val="000000"/>
              </a:solidFill>
            </a:endParaRPr>
          </a:p>
        </p:txBody>
      </p:sp>
      <p:sp>
        <p:nvSpPr>
          <p:cNvPr id="245" name="Полилиния 244"/>
          <p:cNvSpPr/>
          <p:nvPr/>
        </p:nvSpPr>
        <p:spPr>
          <a:xfrm>
            <a:off x="6385375" y="1225716"/>
            <a:ext cx="1730834" cy="2134736"/>
          </a:xfrm>
          <a:custGeom>
            <a:avLst/>
            <a:gdLst>
              <a:gd name="connsiteX0" fmla="*/ 0 w 3696989"/>
              <a:gd name="connsiteY0" fmla="*/ 50919 h 1841619"/>
              <a:gd name="connsiteX1" fmla="*/ 546100 w 3696989"/>
              <a:gd name="connsiteY1" fmla="*/ 119 h 1841619"/>
              <a:gd name="connsiteX2" fmla="*/ 1257300 w 3696989"/>
              <a:gd name="connsiteY2" fmla="*/ 63619 h 1841619"/>
              <a:gd name="connsiteX3" fmla="*/ 2006600 w 3696989"/>
              <a:gd name="connsiteY3" fmla="*/ 171569 h 1841619"/>
              <a:gd name="connsiteX4" fmla="*/ 2857500 w 3696989"/>
              <a:gd name="connsiteY4" fmla="*/ 387469 h 1841619"/>
              <a:gd name="connsiteX5" fmla="*/ 3340100 w 3696989"/>
              <a:gd name="connsiteY5" fmla="*/ 800219 h 1841619"/>
              <a:gd name="connsiteX6" fmla="*/ 3670300 w 3696989"/>
              <a:gd name="connsiteY6" fmla="*/ 1365369 h 1841619"/>
              <a:gd name="connsiteX7" fmla="*/ 3676650 w 3696989"/>
              <a:gd name="connsiteY7" fmla="*/ 1841619 h 1841619"/>
              <a:gd name="connsiteX8" fmla="*/ 3676650 w 3696989"/>
              <a:gd name="connsiteY8" fmla="*/ 1841619 h 1841619"/>
              <a:gd name="connsiteX0" fmla="*/ 0 w 3696989"/>
              <a:gd name="connsiteY0" fmla="*/ 50919 h 1841619"/>
              <a:gd name="connsiteX1" fmla="*/ 546100 w 3696989"/>
              <a:gd name="connsiteY1" fmla="*/ 119 h 1841619"/>
              <a:gd name="connsiteX2" fmla="*/ 1257300 w 3696989"/>
              <a:gd name="connsiteY2" fmla="*/ 63619 h 1841619"/>
              <a:gd name="connsiteX3" fmla="*/ 2025650 w 3696989"/>
              <a:gd name="connsiteY3" fmla="*/ 120769 h 1841619"/>
              <a:gd name="connsiteX4" fmla="*/ 2857500 w 3696989"/>
              <a:gd name="connsiteY4" fmla="*/ 387469 h 1841619"/>
              <a:gd name="connsiteX5" fmla="*/ 3340100 w 3696989"/>
              <a:gd name="connsiteY5" fmla="*/ 800219 h 1841619"/>
              <a:gd name="connsiteX6" fmla="*/ 3670300 w 3696989"/>
              <a:gd name="connsiteY6" fmla="*/ 1365369 h 1841619"/>
              <a:gd name="connsiteX7" fmla="*/ 3676650 w 3696989"/>
              <a:gd name="connsiteY7" fmla="*/ 1841619 h 1841619"/>
              <a:gd name="connsiteX8" fmla="*/ 3676650 w 3696989"/>
              <a:gd name="connsiteY8" fmla="*/ 1841619 h 1841619"/>
              <a:gd name="connsiteX0" fmla="*/ 0 w 3696989"/>
              <a:gd name="connsiteY0" fmla="*/ 66561 h 1857261"/>
              <a:gd name="connsiteX1" fmla="*/ 546100 w 3696989"/>
              <a:gd name="connsiteY1" fmla="*/ 15761 h 1857261"/>
              <a:gd name="connsiteX2" fmla="*/ 1257300 w 3696989"/>
              <a:gd name="connsiteY2" fmla="*/ 9411 h 1857261"/>
              <a:gd name="connsiteX3" fmla="*/ 2025650 w 3696989"/>
              <a:gd name="connsiteY3" fmla="*/ 136411 h 1857261"/>
              <a:gd name="connsiteX4" fmla="*/ 2857500 w 3696989"/>
              <a:gd name="connsiteY4" fmla="*/ 403111 h 1857261"/>
              <a:gd name="connsiteX5" fmla="*/ 3340100 w 3696989"/>
              <a:gd name="connsiteY5" fmla="*/ 815861 h 1857261"/>
              <a:gd name="connsiteX6" fmla="*/ 3670300 w 3696989"/>
              <a:gd name="connsiteY6" fmla="*/ 1381011 h 1857261"/>
              <a:gd name="connsiteX7" fmla="*/ 3676650 w 3696989"/>
              <a:gd name="connsiteY7" fmla="*/ 1857261 h 1857261"/>
              <a:gd name="connsiteX8" fmla="*/ 3676650 w 3696989"/>
              <a:gd name="connsiteY8" fmla="*/ 1857261 h 1857261"/>
              <a:gd name="connsiteX0" fmla="*/ 0 w 3696989"/>
              <a:gd name="connsiteY0" fmla="*/ 80909 h 1871609"/>
              <a:gd name="connsiteX1" fmla="*/ 546100 w 3696989"/>
              <a:gd name="connsiteY1" fmla="*/ 4709 h 1871609"/>
              <a:gd name="connsiteX2" fmla="*/ 1257300 w 3696989"/>
              <a:gd name="connsiteY2" fmla="*/ 23759 h 1871609"/>
              <a:gd name="connsiteX3" fmla="*/ 2025650 w 3696989"/>
              <a:gd name="connsiteY3" fmla="*/ 150759 h 1871609"/>
              <a:gd name="connsiteX4" fmla="*/ 2857500 w 3696989"/>
              <a:gd name="connsiteY4" fmla="*/ 417459 h 1871609"/>
              <a:gd name="connsiteX5" fmla="*/ 3340100 w 3696989"/>
              <a:gd name="connsiteY5" fmla="*/ 830209 h 1871609"/>
              <a:gd name="connsiteX6" fmla="*/ 3670300 w 3696989"/>
              <a:gd name="connsiteY6" fmla="*/ 1395359 h 1871609"/>
              <a:gd name="connsiteX7" fmla="*/ 3676650 w 3696989"/>
              <a:gd name="connsiteY7" fmla="*/ 1871609 h 1871609"/>
              <a:gd name="connsiteX8" fmla="*/ 3676650 w 3696989"/>
              <a:gd name="connsiteY8" fmla="*/ 1871609 h 1871609"/>
              <a:gd name="connsiteX0" fmla="*/ 0 w 3696989"/>
              <a:gd name="connsiteY0" fmla="*/ 46811 h 1869261"/>
              <a:gd name="connsiteX1" fmla="*/ 546100 w 3696989"/>
              <a:gd name="connsiteY1" fmla="*/ 2361 h 1869261"/>
              <a:gd name="connsiteX2" fmla="*/ 1257300 w 3696989"/>
              <a:gd name="connsiteY2" fmla="*/ 21411 h 1869261"/>
              <a:gd name="connsiteX3" fmla="*/ 2025650 w 3696989"/>
              <a:gd name="connsiteY3" fmla="*/ 148411 h 1869261"/>
              <a:gd name="connsiteX4" fmla="*/ 2857500 w 3696989"/>
              <a:gd name="connsiteY4" fmla="*/ 415111 h 1869261"/>
              <a:gd name="connsiteX5" fmla="*/ 3340100 w 3696989"/>
              <a:gd name="connsiteY5" fmla="*/ 827861 h 1869261"/>
              <a:gd name="connsiteX6" fmla="*/ 3670300 w 3696989"/>
              <a:gd name="connsiteY6" fmla="*/ 1393011 h 1869261"/>
              <a:gd name="connsiteX7" fmla="*/ 3676650 w 3696989"/>
              <a:gd name="connsiteY7" fmla="*/ 1869261 h 1869261"/>
              <a:gd name="connsiteX8" fmla="*/ 3676650 w 3696989"/>
              <a:gd name="connsiteY8" fmla="*/ 1869261 h 1869261"/>
              <a:gd name="connsiteX0" fmla="*/ 0 w 3696989"/>
              <a:gd name="connsiteY0" fmla="*/ 46811 h 1869261"/>
              <a:gd name="connsiteX1" fmla="*/ 546100 w 3696989"/>
              <a:gd name="connsiteY1" fmla="*/ 2361 h 1869261"/>
              <a:gd name="connsiteX2" fmla="*/ 1257300 w 3696989"/>
              <a:gd name="connsiteY2" fmla="*/ 21411 h 1869261"/>
              <a:gd name="connsiteX3" fmla="*/ 2025650 w 3696989"/>
              <a:gd name="connsiteY3" fmla="*/ 148411 h 1869261"/>
              <a:gd name="connsiteX4" fmla="*/ 2901950 w 3696989"/>
              <a:gd name="connsiteY4" fmla="*/ 396061 h 1869261"/>
              <a:gd name="connsiteX5" fmla="*/ 3340100 w 3696989"/>
              <a:gd name="connsiteY5" fmla="*/ 827861 h 1869261"/>
              <a:gd name="connsiteX6" fmla="*/ 3670300 w 3696989"/>
              <a:gd name="connsiteY6" fmla="*/ 1393011 h 1869261"/>
              <a:gd name="connsiteX7" fmla="*/ 3676650 w 3696989"/>
              <a:gd name="connsiteY7" fmla="*/ 1869261 h 1869261"/>
              <a:gd name="connsiteX8" fmla="*/ 3676650 w 3696989"/>
              <a:gd name="connsiteY8" fmla="*/ 1869261 h 1869261"/>
              <a:gd name="connsiteX0" fmla="*/ 0 w 3696989"/>
              <a:gd name="connsiteY0" fmla="*/ 45828 h 1868278"/>
              <a:gd name="connsiteX1" fmla="*/ 546100 w 3696989"/>
              <a:gd name="connsiteY1" fmla="*/ 1378 h 1868278"/>
              <a:gd name="connsiteX2" fmla="*/ 1257300 w 3696989"/>
              <a:gd name="connsiteY2" fmla="*/ 20428 h 1868278"/>
              <a:gd name="connsiteX3" fmla="*/ 2044700 w 3696989"/>
              <a:gd name="connsiteY3" fmla="*/ 109328 h 1868278"/>
              <a:gd name="connsiteX4" fmla="*/ 2901950 w 3696989"/>
              <a:gd name="connsiteY4" fmla="*/ 395078 h 1868278"/>
              <a:gd name="connsiteX5" fmla="*/ 3340100 w 3696989"/>
              <a:gd name="connsiteY5" fmla="*/ 826878 h 1868278"/>
              <a:gd name="connsiteX6" fmla="*/ 3670300 w 3696989"/>
              <a:gd name="connsiteY6" fmla="*/ 1392028 h 1868278"/>
              <a:gd name="connsiteX7" fmla="*/ 3676650 w 3696989"/>
              <a:gd name="connsiteY7" fmla="*/ 1868278 h 1868278"/>
              <a:gd name="connsiteX8" fmla="*/ 3676650 w 3696989"/>
              <a:gd name="connsiteY8" fmla="*/ 1868278 h 1868278"/>
              <a:gd name="connsiteX0" fmla="*/ 0 w 3696989"/>
              <a:gd name="connsiteY0" fmla="*/ 54358 h 1876808"/>
              <a:gd name="connsiteX1" fmla="*/ 546100 w 3696989"/>
              <a:gd name="connsiteY1" fmla="*/ 9908 h 1876808"/>
              <a:gd name="connsiteX2" fmla="*/ 1257300 w 3696989"/>
              <a:gd name="connsiteY2" fmla="*/ 9908 h 1876808"/>
              <a:gd name="connsiteX3" fmla="*/ 2044700 w 3696989"/>
              <a:gd name="connsiteY3" fmla="*/ 117858 h 1876808"/>
              <a:gd name="connsiteX4" fmla="*/ 2901950 w 3696989"/>
              <a:gd name="connsiteY4" fmla="*/ 403608 h 1876808"/>
              <a:gd name="connsiteX5" fmla="*/ 3340100 w 3696989"/>
              <a:gd name="connsiteY5" fmla="*/ 835408 h 1876808"/>
              <a:gd name="connsiteX6" fmla="*/ 3670300 w 3696989"/>
              <a:gd name="connsiteY6" fmla="*/ 1400558 h 1876808"/>
              <a:gd name="connsiteX7" fmla="*/ 3676650 w 3696989"/>
              <a:gd name="connsiteY7" fmla="*/ 1876808 h 1876808"/>
              <a:gd name="connsiteX8" fmla="*/ 3676650 w 3696989"/>
              <a:gd name="connsiteY8" fmla="*/ 1876808 h 1876808"/>
              <a:gd name="connsiteX0" fmla="*/ 3299057 w 3305994"/>
              <a:gd name="connsiteY0" fmla="*/ 1679 h 2189889"/>
              <a:gd name="connsiteX1" fmla="*/ 109180 w 3305994"/>
              <a:gd name="connsiteY1" fmla="*/ 322989 h 2189889"/>
              <a:gd name="connsiteX2" fmla="*/ 820380 w 3305994"/>
              <a:gd name="connsiteY2" fmla="*/ 322989 h 2189889"/>
              <a:gd name="connsiteX3" fmla="*/ 1607780 w 3305994"/>
              <a:gd name="connsiteY3" fmla="*/ 430939 h 2189889"/>
              <a:gd name="connsiteX4" fmla="*/ 2465030 w 3305994"/>
              <a:gd name="connsiteY4" fmla="*/ 716689 h 2189889"/>
              <a:gd name="connsiteX5" fmla="*/ 2903180 w 3305994"/>
              <a:gd name="connsiteY5" fmla="*/ 1148489 h 2189889"/>
              <a:gd name="connsiteX6" fmla="*/ 3233380 w 3305994"/>
              <a:gd name="connsiteY6" fmla="*/ 1713639 h 2189889"/>
              <a:gd name="connsiteX7" fmla="*/ 3239730 w 3305994"/>
              <a:gd name="connsiteY7" fmla="*/ 2189889 h 2189889"/>
              <a:gd name="connsiteX8" fmla="*/ 3239730 w 3305994"/>
              <a:gd name="connsiteY8" fmla="*/ 2189889 h 2189889"/>
              <a:gd name="connsiteX0" fmla="*/ 2539504 w 2781816"/>
              <a:gd name="connsiteY0" fmla="*/ 1591 h 2189801"/>
              <a:gd name="connsiteX1" fmla="*/ 2563090 w 2781816"/>
              <a:gd name="connsiteY1" fmla="*/ 340318 h 2189801"/>
              <a:gd name="connsiteX2" fmla="*/ 60827 w 2781816"/>
              <a:gd name="connsiteY2" fmla="*/ 322901 h 2189801"/>
              <a:gd name="connsiteX3" fmla="*/ 848227 w 2781816"/>
              <a:gd name="connsiteY3" fmla="*/ 430851 h 2189801"/>
              <a:gd name="connsiteX4" fmla="*/ 1705477 w 2781816"/>
              <a:gd name="connsiteY4" fmla="*/ 716601 h 2189801"/>
              <a:gd name="connsiteX5" fmla="*/ 2143627 w 2781816"/>
              <a:gd name="connsiteY5" fmla="*/ 1148401 h 2189801"/>
              <a:gd name="connsiteX6" fmla="*/ 2473827 w 2781816"/>
              <a:gd name="connsiteY6" fmla="*/ 1713551 h 2189801"/>
              <a:gd name="connsiteX7" fmla="*/ 2480177 w 2781816"/>
              <a:gd name="connsiteY7" fmla="*/ 2189801 h 2189801"/>
              <a:gd name="connsiteX8" fmla="*/ 2480177 w 2781816"/>
              <a:gd name="connsiteY8" fmla="*/ 2189801 h 2189801"/>
              <a:gd name="connsiteX0" fmla="*/ 1708561 w 1894296"/>
              <a:gd name="connsiteY0" fmla="*/ 1680 h 2189890"/>
              <a:gd name="connsiteX1" fmla="*/ 1732147 w 1894296"/>
              <a:gd name="connsiteY1" fmla="*/ 340407 h 2189890"/>
              <a:gd name="connsiteX2" fmla="*/ 17284 w 1894296"/>
              <a:gd name="connsiteY2" fmla="*/ 430940 h 2189890"/>
              <a:gd name="connsiteX3" fmla="*/ 874534 w 1894296"/>
              <a:gd name="connsiteY3" fmla="*/ 716690 h 2189890"/>
              <a:gd name="connsiteX4" fmla="*/ 1312684 w 1894296"/>
              <a:gd name="connsiteY4" fmla="*/ 1148490 h 2189890"/>
              <a:gd name="connsiteX5" fmla="*/ 1642884 w 1894296"/>
              <a:gd name="connsiteY5" fmla="*/ 1713640 h 2189890"/>
              <a:gd name="connsiteX6" fmla="*/ 1649234 w 1894296"/>
              <a:gd name="connsiteY6" fmla="*/ 2189890 h 2189890"/>
              <a:gd name="connsiteX7" fmla="*/ 1649234 w 1894296"/>
              <a:gd name="connsiteY7" fmla="*/ 2189890 h 2189890"/>
              <a:gd name="connsiteX0" fmla="*/ 842538 w 969658"/>
              <a:gd name="connsiteY0" fmla="*/ 1975 h 2190185"/>
              <a:gd name="connsiteX1" fmla="*/ 866124 w 969658"/>
              <a:gd name="connsiteY1" fmla="*/ 340702 h 2190185"/>
              <a:gd name="connsiteX2" fmla="*/ 8511 w 969658"/>
              <a:gd name="connsiteY2" fmla="*/ 716985 h 2190185"/>
              <a:gd name="connsiteX3" fmla="*/ 446661 w 969658"/>
              <a:gd name="connsiteY3" fmla="*/ 1148785 h 2190185"/>
              <a:gd name="connsiteX4" fmla="*/ 776861 w 969658"/>
              <a:gd name="connsiteY4" fmla="*/ 1713935 h 2190185"/>
              <a:gd name="connsiteX5" fmla="*/ 783211 w 969658"/>
              <a:gd name="connsiteY5" fmla="*/ 2190185 h 2190185"/>
              <a:gd name="connsiteX6" fmla="*/ 783211 w 969658"/>
              <a:gd name="connsiteY6" fmla="*/ 2190185 h 2190185"/>
              <a:gd name="connsiteX0" fmla="*/ 396540 w 484554"/>
              <a:gd name="connsiteY0" fmla="*/ 2236 h 2190446"/>
              <a:gd name="connsiteX1" fmla="*/ 420126 w 484554"/>
              <a:gd name="connsiteY1" fmla="*/ 340963 h 2190446"/>
              <a:gd name="connsiteX2" fmla="*/ 250490 w 484554"/>
              <a:gd name="connsiteY2" fmla="*/ 908834 h 2190446"/>
              <a:gd name="connsiteX3" fmla="*/ 663 w 484554"/>
              <a:gd name="connsiteY3" fmla="*/ 1149046 h 2190446"/>
              <a:gd name="connsiteX4" fmla="*/ 330863 w 484554"/>
              <a:gd name="connsiteY4" fmla="*/ 1714196 h 2190446"/>
              <a:gd name="connsiteX5" fmla="*/ 337213 w 484554"/>
              <a:gd name="connsiteY5" fmla="*/ 2190446 h 2190446"/>
              <a:gd name="connsiteX6" fmla="*/ 337213 w 484554"/>
              <a:gd name="connsiteY6" fmla="*/ 2190446 h 2190446"/>
              <a:gd name="connsiteX0" fmla="*/ 1583327 w 1671341"/>
              <a:gd name="connsiteY0" fmla="*/ 2236 h 2190446"/>
              <a:gd name="connsiteX1" fmla="*/ 1606913 w 1671341"/>
              <a:gd name="connsiteY1" fmla="*/ 340963 h 2190446"/>
              <a:gd name="connsiteX2" fmla="*/ 1437277 w 1671341"/>
              <a:gd name="connsiteY2" fmla="*/ 908834 h 2190446"/>
              <a:gd name="connsiteX3" fmla="*/ 1187450 w 1671341"/>
              <a:gd name="connsiteY3" fmla="*/ 1149046 h 2190446"/>
              <a:gd name="connsiteX4" fmla="*/ 1517650 w 1671341"/>
              <a:gd name="connsiteY4" fmla="*/ 1714196 h 2190446"/>
              <a:gd name="connsiteX5" fmla="*/ 1524000 w 1671341"/>
              <a:gd name="connsiteY5" fmla="*/ 2190446 h 2190446"/>
              <a:gd name="connsiteX6" fmla="*/ 0 w 1671341"/>
              <a:gd name="connsiteY6" fmla="*/ 1946606 h 2190446"/>
              <a:gd name="connsiteX0" fmla="*/ 1583327 w 1671341"/>
              <a:gd name="connsiteY0" fmla="*/ 2236 h 1946606"/>
              <a:gd name="connsiteX1" fmla="*/ 1606913 w 1671341"/>
              <a:gd name="connsiteY1" fmla="*/ 340963 h 1946606"/>
              <a:gd name="connsiteX2" fmla="*/ 1437277 w 1671341"/>
              <a:gd name="connsiteY2" fmla="*/ 908834 h 1946606"/>
              <a:gd name="connsiteX3" fmla="*/ 1187450 w 1671341"/>
              <a:gd name="connsiteY3" fmla="*/ 1149046 h 1946606"/>
              <a:gd name="connsiteX4" fmla="*/ 1517650 w 1671341"/>
              <a:gd name="connsiteY4" fmla="*/ 1714196 h 1946606"/>
              <a:gd name="connsiteX5" fmla="*/ 539931 w 1671341"/>
              <a:gd name="connsiteY5" fmla="*/ 1789852 h 1946606"/>
              <a:gd name="connsiteX6" fmla="*/ 0 w 1671341"/>
              <a:gd name="connsiteY6" fmla="*/ 1946606 h 1946606"/>
              <a:gd name="connsiteX0" fmla="*/ 1583327 w 1671341"/>
              <a:gd name="connsiteY0" fmla="*/ 2236 h 1946606"/>
              <a:gd name="connsiteX1" fmla="*/ 1606913 w 1671341"/>
              <a:gd name="connsiteY1" fmla="*/ 340963 h 1946606"/>
              <a:gd name="connsiteX2" fmla="*/ 1437277 w 1671341"/>
              <a:gd name="connsiteY2" fmla="*/ 908834 h 1946606"/>
              <a:gd name="connsiteX3" fmla="*/ 1187450 w 1671341"/>
              <a:gd name="connsiteY3" fmla="*/ 1149046 h 1946606"/>
              <a:gd name="connsiteX4" fmla="*/ 986427 w 1671341"/>
              <a:gd name="connsiteY4" fmla="*/ 1513898 h 1946606"/>
              <a:gd name="connsiteX5" fmla="*/ 539931 w 1671341"/>
              <a:gd name="connsiteY5" fmla="*/ 1789852 h 1946606"/>
              <a:gd name="connsiteX6" fmla="*/ 0 w 1671341"/>
              <a:gd name="connsiteY6" fmla="*/ 1946606 h 1946606"/>
              <a:gd name="connsiteX0" fmla="*/ 1583327 w 1671341"/>
              <a:gd name="connsiteY0" fmla="*/ 2236 h 1946606"/>
              <a:gd name="connsiteX1" fmla="*/ 1606913 w 1671341"/>
              <a:gd name="connsiteY1" fmla="*/ 340963 h 1946606"/>
              <a:gd name="connsiteX2" fmla="*/ 1437277 w 1671341"/>
              <a:gd name="connsiteY2" fmla="*/ 908834 h 1946606"/>
              <a:gd name="connsiteX3" fmla="*/ 986427 w 1671341"/>
              <a:gd name="connsiteY3" fmla="*/ 1513898 h 1946606"/>
              <a:gd name="connsiteX4" fmla="*/ 539931 w 1671341"/>
              <a:gd name="connsiteY4" fmla="*/ 1789852 h 1946606"/>
              <a:gd name="connsiteX5" fmla="*/ 0 w 1671341"/>
              <a:gd name="connsiteY5" fmla="*/ 1946606 h 1946606"/>
              <a:gd name="connsiteX0" fmla="*/ 1583327 w 1671341"/>
              <a:gd name="connsiteY0" fmla="*/ 2236 h 1946606"/>
              <a:gd name="connsiteX1" fmla="*/ 1606913 w 1671341"/>
              <a:gd name="connsiteY1" fmla="*/ 340963 h 1946606"/>
              <a:gd name="connsiteX2" fmla="*/ 1437277 w 1671341"/>
              <a:gd name="connsiteY2" fmla="*/ 908834 h 1946606"/>
              <a:gd name="connsiteX3" fmla="*/ 960301 w 1671341"/>
              <a:gd name="connsiteY3" fmla="*/ 1505189 h 1946606"/>
              <a:gd name="connsiteX4" fmla="*/ 539931 w 1671341"/>
              <a:gd name="connsiteY4" fmla="*/ 1789852 h 1946606"/>
              <a:gd name="connsiteX5" fmla="*/ 0 w 1671341"/>
              <a:gd name="connsiteY5" fmla="*/ 1946606 h 1946606"/>
              <a:gd name="connsiteX0" fmla="*/ 1583327 w 1671341"/>
              <a:gd name="connsiteY0" fmla="*/ 2236 h 1946606"/>
              <a:gd name="connsiteX1" fmla="*/ 1606913 w 1671341"/>
              <a:gd name="connsiteY1" fmla="*/ 340963 h 1946606"/>
              <a:gd name="connsiteX2" fmla="*/ 1437277 w 1671341"/>
              <a:gd name="connsiteY2" fmla="*/ 908834 h 1946606"/>
              <a:gd name="connsiteX3" fmla="*/ 960301 w 1671341"/>
              <a:gd name="connsiteY3" fmla="*/ 1505189 h 1946606"/>
              <a:gd name="connsiteX4" fmla="*/ 522514 w 1671341"/>
              <a:gd name="connsiteY4" fmla="*/ 1772435 h 1946606"/>
              <a:gd name="connsiteX5" fmla="*/ 0 w 1671341"/>
              <a:gd name="connsiteY5" fmla="*/ 1946606 h 1946606"/>
              <a:gd name="connsiteX0" fmla="*/ 1606913 w 1606913"/>
              <a:gd name="connsiteY0" fmla="*/ 0 h 1605643"/>
              <a:gd name="connsiteX1" fmla="*/ 1437277 w 1606913"/>
              <a:gd name="connsiteY1" fmla="*/ 567871 h 1605643"/>
              <a:gd name="connsiteX2" fmla="*/ 960301 w 1606913"/>
              <a:gd name="connsiteY2" fmla="*/ 1164226 h 1605643"/>
              <a:gd name="connsiteX3" fmla="*/ 522514 w 1606913"/>
              <a:gd name="connsiteY3" fmla="*/ 1431472 h 1605643"/>
              <a:gd name="connsiteX4" fmla="*/ 0 w 1606913"/>
              <a:gd name="connsiteY4" fmla="*/ 1605643 h 1605643"/>
              <a:gd name="connsiteX0" fmla="*/ 1598205 w 1598205"/>
              <a:gd name="connsiteY0" fmla="*/ 0 h 1971403"/>
              <a:gd name="connsiteX1" fmla="*/ 1437277 w 1598205"/>
              <a:gd name="connsiteY1" fmla="*/ 933631 h 1971403"/>
              <a:gd name="connsiteX2" fmla="*/ 960301 w 1598205"/>
              <a:gd name="connsiteY2" fmla="*/ 1529986 h 1971403"/>
              <a:gd name="connsiteX3" fmla="*/ 522514 w 1598205"/>
              <a:gd name="connsiteY3" fmla="*/ 1797232 h 1971403"/>
              <a:gd name="connsiteX4" fmla="*/ 0 w 1598205"/>
              <a:gd name="connsiteY4" fmla="*/ 1971403 h 1971403"/>
              <a:gd name="connsiteX0" fmla="*/ 1598205 w 1598205"/>
              <a:gd name="connsiteY0" fmla="*/ 0 h 1971403"/>
              <a:gd name="connsiteX1" fmla="*/ 1515654 w 1598205"/>
              <a:gd name="connsiteY1" fmla="*/ 733334 h 1971403"/>
              <a:gd name="connsiteX2" fmla="*/ 960301 w 1598205"/>
              <a:gd name="connsiteY2" fmla="*/ 1529986 h 1971403"/>
              <a:gd name="connsiteX3" fmla="*/ 522514 w 1598205"/>
              <a:gd name="connsiteY3" fmla="*/ 1797232 h 1971403"/>
              <a:gd name="connsiteX4" fmla="*/ 0 w 1598205"/>
              <a:gd name="connsiteY4" fmla="*/ 1971403 h 1971403"/>
              <a:gd name="connsiteX0" fmla="*/ 1598205 w 1598205"/>
              <a:gd name="connsiteY0" fmla="*/ 0 h 1971403"/>
              <a:gd name="connsiteX1" fmla="*/ 1515654 w 1598205"/>
              <a:gd name="connsiteY1" fmla="*/ 733334 h 1971403"/>
              <a:gd name="connsiteX2" fmla="*/ 960301 w 1598205"/>
              <a:gd name="connsiteY2" fmla="*/ 1529986 h 1971403"/>
              <a:gd name="connsiteX3" fmla="*/ 522514 w 1598205"/>
              <a:gd name="connsiteY3" fmla="*/ 1797232 h 1971403"/>
              <a:gd name="connsiteX4" fmla="*/ 0 w 1598205"/>
              <a:gd name="connsiteY4" fmla="*/ 1971403 h 1971403"/>
              <a:gd name="connsiteX0" fmla="*/ 1598205 w 1598205"/>
              <a:gd name="connsiteY0" fmla="*/ 0 h 1971403"/>
              <a:gd name="connsiteX1" fmla="*/ 1515654 w 1598205"/>
              <a:gd name="connsiteY1" fmla="*/ 733334 h 1971403"/>
              <a:gd name="connsiteX2" fmla="*/ 1056096 w 1598205"/>
              <a:gd name="connsiteY2" fmla="*/ 1425483 h 1971403"/>
              <a:gd name="connsiteX3" fmla="*/ 522514 w 1598205"/>
              <a:gd name="connsiteY3" fmla="*/ 1797232 h 1971403"/>
              <a:gd name="connsiteX4" fmla="*/ 0 w 1598205"/>
              <a:gd name="connsiteY4" fmla="*/ 1971403 h 1971403"/>
              <a:gd name="connsiteX0" fmla="*/ 1598205 w 1598205"/>
              <a:gd name="connsiteY0" fmla="*/ 0 h 1971403"/>
              <a:gd name="connsiteX1" fmla="*/ 1489528 w 1598205"/>
              <a:gd name="connsiteY1" fmla="*/ 733334 h 1971403"/>
              <a:gd name="connsiteX2" fmla="*/ 1056096 w 1598205"/>
              <a:gd name="connsiteY2" fmla="*/ 1425483 h 1971403"/>
              <a:gd name="connsiteX3" fmla="*/ 522514 w 1598205"/>
              <a:gd name="connsiteY3" fmla="*/ 1797232 h 1971403"/>
              <a:gd name="connsiteX4" fmla="*/ 0 w 1598205"/>
              <a:gd name="connsiteY4" fmla="*/ 1971403 h 197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205" h="1971403">
                <a:moveTo>
                  <a:pt x="1598205" y="0"/>
                </a:moveTo>
                <a:cubicBezTo>
                  <a:pt x="1573863" y="151100"/>
                  <a:pt x="1579879" y="495754"/>
                  <a:pt x="1489528" y="733334"/>
                </a:cubicBezTo>
                <a:cubicBezTo>
                  <a:pt x="1399177" y="970914"/>
                  <a:pt x="1217265" y="1248167"/>
                  <a:pt x="1056096" y="1425483"/>
                </a:cubicBezTo>
                <a:cubicBezTo>
                  <a:pt x="894927" y="1602799"/>
                  <a:pt x="698530" y="1706245"/>
                  <a:pt x="522514" y="1797232"/>
                </a:cubicBezTo>
                <a:cubicBezTo>
                  <a:pt x="346498" y="1888219"/>
                  <a:pt x="179977" y="1919152"/>
                  <a:pt x="0" y="1971403"/>
                </a:cubicBezTo>
              </a:path>
            </a:pathLst>
          </a:custGeom>
          <a:ln w="25400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6685911" y="978745"/>
            <a:ext cx="2959855" cy="3706024"/>
          </a:xfrm>
          <a:custGeom>
            <a:avLst/>
            <a:gdLst>
              <a:gd name="connsiteX0" fmla="*/ 2699657 w 2733049"/>
              <a:gd name="connsiteY0" fmla="*/ 0 h 3422468"/>
              <a:gd name="connsiteX1" fmla="*/ 2717074 w 2733049"/>
              <a:gd name="connsiteY1" fmla="*/ 714103 h 3422468"/>
              <a:gd name="connsiteX2" fmla="*/ 2499360 w 2733049"/>
              <a:gd name="connsiteY2" fmla="*/ 1645920 h 3422468"/>
              <a:gd name="connsiteX3" fmla="*/ 1715588 w 2733049"/>
              <a:gd name="connsiteY3" fmla="*/ 2621280 h 3422468"/>
              <a:gd name="connsiteX4" fmla="*/ 844731 w 2733049"/>
              <a:gd name="connsiteY4" fmla="*/ 3143794 h 3422468"/>
              <a:gd name="connsiteX5" fmla="*/ 0 w 2733049"/>
              <a:gd name="connsiteY5" fmla="*/ 3422468 h 342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3049" h="3422468">
                <a:moveTo>
                  <a:pt x="2699657" y="0"/>
                </a:moveTo>
                <a:cubicBezTo>
                  <a:pt x="2725057" y="219891"/>
                  <a:pt x="2750457" y="439783"/>
                  <a:pt x="2717074" y="714103"/>
                </a:cubicBezTo>
                <a:cubicBezTo>
                  <a:pt x="2683691" y="988423"/>
                  <a:pt x="2666274" y="1328057"/>
                  <a:pt x="2499360" y="1645920"/>
                </a:cubicBezTo>
                <a:cubicBezTo>
                  <a:pt x="2332446" y="1963783"/>
                  <a:pt x="1991359" y="2371634"/>
                  <a:pt x="1715588" y="2621280"/>
                </a:cubicBezTo>
                <a:cubicBezTo>
                  <a:pt x="1439817" y="2870926"/>
                  <a:pt x="1130662" y="3010263"/>
                  <a:pt x="844731" y="3143794"/>
                </a:cubicBezTo>
                <a:cubicBezTo>
                  <a:pt x="558800" y="3277325"/>
                  <a:pt x="279400" y="3349896"/>
                  <a:pt x="0" y="3422468"/>
                </a:cubicBezTo>
              </a:path>
            </a:pathLst>
          </a:custGeom>
          <a:ln w="25400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803" tIns="49395" rIns="98803" bIns="49395" rtlCol="0" anchor="ctr"/>
          <a:lstStyle/>
          <a:p>
            <a:pPr algn="ctr" defTabSz="987662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834" name="Группа 833"/>
          <p:cNvGrpSpPr/>
          <p:nvPr/>
        </p:nvGrpSpPr>
        <p:grpSpPr>
          <a:xfrm>
            <a:off x="7733945" y="2776568"/>
            <a:ext cx="2084381" cy="1080943"/>
            <a:chOff x="3052724" y="3400544"/>
            <a:chExt cx="1852440" cy="1553581"/>
          </a:xfrm>
        </p:grpSpPr>
        <p:pic>
          <p:nvPicPr>
            <p:cNvPr id="835" name="AutoShape 168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052724" y="3400544"/>
              <a:ext cx="1839010" cy="1553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6" name="Куб 835"/>
            <p:cNvSpPr/>
            <p:nvPr/>
          </p:nvSpPr>
          <p:spPr>
            <a:xfrm>
              <a:off x="3573601" y="4066000"/>
              <a:ext cx="308335" cy="455220"/>
            </a:xfrm>
            <a:prstGeom prst="cub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9023" tIns="49511" rIns="99023" bIns="49511"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37" name="Rectangle 10"/>
            <p:cNvSpPr>
              <a:spLocks noChangeArrowheads="1"/>
            </p:cNvSpPr>
            <p:nvPr/>
          </p:nvSpPr>
          <p:spPr bwMode="auto">
            <a:xfrm>
              <a:off x="3080155" y="3434839"/>
              <a:ext cx="1825009" cy="431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493" tIns="11695" rIns="19493" bIns="11695" anchor="ctr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defTabSz="1070099">
                <a:lnSpc>
                  <a:spcPct val="75000"/>
                </a:lnSpc>
              </a:pPr>
              <a:r>
                <a:rPr lang="ru-RU" altLang="ru-RU" sz="1200" b="1" i="1" dirty="0">
                  <a:solidFill>
                    <a:srgbClr val="FF0000"/>
                  </a:solidFill>
                </a:rPr>
                <a:t>Количество </a:t>
              </a:r>
              <a:r>
                <a:rPr lang="ru-RU" altLang="ru-RU" sz="1200" b="1" i="1" dirty="0" err="1">
                  <a:solidFill>
                    <a:srgbClr val="FF0000"/>
                  </a:solidFill>
                </a:rPr>
                <a:t>самолето</a:t>
              </a:r>
              <a:r>
                <a:rPr lang="ru-RU" altLang="ru-RU" sz="1200" b="1" i="1" dirty="0">
                  <a:solidFill>
                    <a:srgbClr val="FF0000"/>
                  </a:solidFill>
                </a:rPr>
                <a:t>-вылетов</a:t>
              </a:r>
              <a:r>
                <a:rPr lang="en-US" altLang="ru-RU" sz="1200" b="1" i="1" dirty="0">
                  <a:solidFill>
                    <a:srgbClr val="FF0000"/>
                  </a:solidFill>
                </a:rPr>
                <a:t> </a:t>
              </a:r>
              <a:r>
                <a:rPr lang="ru-RU" altLang="ru-RU" sz="1200" b="1" i="1" dirty="0">
                  <a:solidFill>
                    <a:srgbClr val="FF0000"/>
                  </a:solidFill>
                </a:rPr>
                <a:t>СБА ВВС США</a:t>
              </a:r>
            </a:p>
          </p:txBody>
        </p:sp>
        <p:sp>
          <p:nvSpPr>
            <p:cNvPr id="838" name="Куб 837"/>
            <p:cNvSpPr/>
            <p:nvPr/>
          </p:nvSpPr>
          <p:spPr>
            <a:xfrm>
              <a:off x="4019171" y="3960881"/>
              <a:ext cx="308335" cy="561363"/>
            </a:xfrm>
            <a:prstGeom prst="cub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9023" tIns="49511" rIns="99023" bIns="49511" rtlCol="0" anchor="ctr"/>
            <a:lstStyle/>
            <a:p>
              <a:pPr algn="ctr" defTabSz="535051" fontAlgn="auto">
                <a:spcBef>
                  <a:spcPts val="0"/>
                </a:spcBef>
                <a:spcAft>
                  <a:spcPts val="0"/>
                </a:spcAft>
              </a:pPr>
              <a:endParaRPr lang="ru-RU" sz="2300">
                <a:solidFill>
                  <a:prstClr val="white"/>
                </a:solidFill>
              </a:endParaRPr>
            </a:p>
          </p:txBody>
        </p:sp>
        <p:sp>
          <p:nvSpPr>
            <p:cNvPr id="839" name="Rectangle 277"/>
            <p:cNvSpPr>
              <a:spLocks noChangeArrowheads="1"/>
            </p:cNvSpPr>
            <p:nvPr/>
          </p:nvSpPr>
          <p:spPr bwMode="auto">
            <a:xfrm>
              <a:off x="3483557" y="4152497"/>
              <a:ext cx="425902" cy="314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defTabSz="1159273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sz="1400" b="1" i="1" dirty="0">
                  <a:solidFill>
                    <a:prstClr val="black"/>
                  </a:solidFill>
                </a:rPr>
                <a:t>29</a:t>
              </a:r>
            </a:p>
          </p:txBody>
        </p:sp>
        <p:sp>
          <p:nvSpPr>
            <p:cNvPr id="840" name="Rectangle 277"/>
            <p:cNvSpPr>
              <a:spLocks noChangeArrowheads="1"/>
            </p:cNvSpPr>
            <p:nvPr/>
          </p:nvSpPr>
          <p:spPr bwMode="auto">
            <a:xfrm>
              <a:off x="3901604" y="4135407"/>
              <a:ext cx="425902" cy="314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defTabSz="1159273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sz="1400" b="1" i="1" dirty="0">
                  <a:solidFill>
                    <a:prstClr val="black"/>
                  </a:solidFill>
                </a:rPr>
                <a:t>34</a:t>
              </a:r>
            </a:p>
          </p:txBody>
        </p:sp>
        <p:sp>
          <p:nvSpPr>
            <p:cNvPr id="841" name="Rectangle 277"/>
            <p:cNvSpPr>
              <a:spLocks noChangeArrowheads="1"/>
            </p:cNvSpPr>
            <p:nvPr/>
          </p:nvSpPr>
          <p:spPr bwMode="auto">
            <a:xfrm>
              <a:off x="3510989" y="4522256"/>
              <a:ext cx="425902" cy="314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defTabSz="1159273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sz="1400" b="1" i="1" dirty="0">
                  <a:solidFill>
                    <a:prstClr val="black"/>
                  </a:solidFill>
                </a:rPr>
                <a:t>2020</a:t>
              </a:r>
            </a:p>
          </p:txBody>
        </p:sp>
        <p:sp>
          <p:nvSpPr>
            <p:cNvPr id="842" name="Rectangle 277"/>
            <p:cNvSpPr>
              <a:spLocks noChangeArrowheads="1"/>
            </p:cNvSpPr>
            <p:nvPr/>
          </p:nvSpPr>
          <p:spPr bwMode="auto">
            <a:xfrm>
              <a:off x="3956448" y="4521222"/>
              <a:ext cx="425902" cy="314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defTabSz="1159273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sz="1400" b="1" i="1" dirty="0">
                  <a:solidFill>
                    <a:prstClr val="black"/>
                  </a:solidFill>
                </a:rPr>
                <a:t>2021</a:t>
              </a:r>
            </a:p>
          </p:txBody>
        </p:sp>
        <p:sp>
          <p:nvSpPr>
            <p:cNvPr id="843" name="Куб 842"/>
            <p:cNvSpPr/>
            <p:nvPr/>
          </p:nvSpPr>
          <p:spPr>
            <a:xfrm>
              <a:off x="3142768" y="4173627"/>
              <a:ext cx="308335" cy="340183"/>
            </a:xfrm>
            <a:prstGeom prst="cub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9023" tIns="49511" rIns="99023" bIns="49511"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4" name="Rectangle 277"/>
            <p:cNvSpPr>
              <a:spLocks noChangeArrowheads="1"/>
            </p:cNvSpPr>
            <p:nvPr/>
          </p:nvSpPr>
          <p:spPr bwMode="auto">
            <a:xfrm>
              <a:off x="3052724" y="4202339"/>
              <a:ext cx="425902" cy="314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defTabSz="1159273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sz="1400" b="1" i="1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845" name="Rectangle 277"/>
            <p:cNvSpPr>
              <a:spLocks noChangeArrowheads="1"/>
            </p:cNvSpPr>
            <p:nvPr/>
          </p:nvSpPr>
          <p:spPr bwMode="auto">
            <a:xfrm>
              <a:off x="3080156" y="4522256"/>
              <a:ext cx="425902" cy="314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defTabSz="1159273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sz="1400" b="1" i="1" dirty="0">
                  <a:solidFill>
                    <a:prstClr val="black"/>
                  </a:solidFill>
                </a:rPr>
                <a:t>2019</a:t>
              </a:r>
            </a:p>
          </p:txBody>
        </p:sp>
        <p:sp>
          <p:nvSpPr>
            <p:cNvPr id="846" name="Куб 845"/>
            <p:cNvSpPr/>
            <p:nvPr/>
          </p:nvSpPr>
          <p:spPr>
            <a:xfrm>
              <a:off x="4468319" y="3859448"/>
              <a:ext cx="308335" cy="668653"/>
            </a:xfrm>
            <a:prstGeom prst="cub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9023" tIns="49511" rIns="99023" bIns="49511" rtlCol="0" anchor="ctr"/>
            <a:lstStyle/>
            <a:p>
              <a:pPr algn="ctr" defTabSz="535051" fontAlgn="auto">
                <a:spcBef>
                  <a:spcPts val="0"/>
                </a:spcBef>
                <a:spcAft>
                  <a:spcPts val="0"/>
                </a:spcAft>
              </a:pPr>
              <a:endParaRPr lang="ru-RU" sz="2300">
                <a:solidFill>
                  <a:prstClr val="white"/>
                </a:solidFill>
              </a:endParaRPr>
            </a:p>
          </p:txBody>
        </p:sp>
        <p:sp>
          <p:nvSpPr>
            <p:cNvPr id="847" name="Rectangle 277"/>
            <p:cNvSpPr>
              <a:spLocks noChangeArrowheads="1"/>
            </p:cNvSpPr>
            <p:nvPr/>
          </p:nvSpPr>
          <p:spPr bwMode="auto">
            <a:xfrm>
              <a:off x="4355399" y="4514180"/>
              <a:ext cx="425902" cy="314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defTabSz="1159273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sz="1400" b="1" i="1" dirty="0">
                  <a:solidFill>
                    <a:prstClr val="black"/>
                  </a:solidFill>
                </a:rPr>
                <a:t>202</a:t>
              </a:r>
              <a:r>
                <a:rPr lang="en-US" sz="1400" b="1" i="1" dirty="0">
                  <a:solidFill>
                    <a:prstClr val="black"/>
                  </a:solidFill>
                </a:rPr>
                <a:t>2</a:t>
              </a:r>
              <a:endParaRPr lang="ru-RU" sz="1400" b="1" i="1" dirty="0">
                <a:solidFill>
                  <a:prstClr val="black"/>
                </a:solidFill>
              </a:endParaRPr>
            </a:p>
          </p:txBody>
        </p:sp>
        <p:sp>
          <p:nvSpPr>
            <p:cNvPr id="848" name="Rectangle 277"/>
            <p:cNvSpPr>
              <a:spLocks noChangeArrowheads="1"/>
            </p:cNvSpPr>
            <p:nvPr/>
          </p:nvSpPr>
          <p:spPr bwMode="auto">
            <a:xfrm>
              <a:off x="4359469" y="4072950"/>
              <a:ext cx="425902" cy="314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 defTabSz="1159273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en-US" sz="1400" b="1" i="1" dirty="0">
                  <a:solidFill>
                    <a:srgbClr val="FF0000"/>
                  </a:solidFill>
                </a:rPr>
                <a:t>50</a:t>
              </a:r>
              <a:endParaRPr lang="ru-RU" sz="14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29" name="Прямоугольная выноска 828"/>
          <p:cNvSpPr/>
          <p:nvPr/>
        </p:nvSpPr>
        <p:spPr>
          <a:xfrm>
            <a:off x="8182175" y="2335768"/>
            <a:ext cx="1464489" cy="387137"/>
          </a:xfrm>
          <a:prstGeom prst="wedgeRectCallout">
            <a:avLst>
              <a:gd name="adj1" fmla="val -46957"/>
              <a:gd name="adj2" fmla="val 22570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9525" algn="ctr">
            <a:solidFill>
              <a:srgbClr val="0A26F6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Дальность поражения КРВБ</a:t>
            </a:r>
            <a:r>
              <a:rPr lang="en-GB" sz="900" b="1" dirty="0">
                <a:solidFill>
                  <a:srgbClr val="000000"/>
                </a:solidFill>
                <a:cs typeface="Arial" pitchFamily="34" charset="0"/>
              </a:rPr>
              <a:t> AGM-158B</a:t>
            </a: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  </a:t>
            </a:r>
          </a:p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(980 км)</a:t>
            </a:r>
          </a:p>
        </p:txBody>
      </p:sp>
      <p:sp>
        <p:nvSpPr>
          <p:cNvPr id="831" name="Прямоугольная выноска 830"/>
          <p:cNvSpPr>
            <a:spLocks noChangeArrowheads="1"/>
          </p:cNvSpPr>
          <p:nvPr/>
        </p:nvSpPr>
        <p:spPr bwMode="auto">
          <a:xfrm>
            <a:off x="8002327" y="1490175"/>
            <a:ext cx="1614367" cy="280217"/>
          </a:xfrm>
          <a:prstGeom prst="wedgeRectCallout">
            <a:avLst>
              <a:gd name="adj1" fmla="val 23643"/>
              <a:gd name="adj2" fmla="val -43766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9525" algn="ctr">
            <a:solidFill>
              <a:srgbClr val="0A26F6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Дальность поражения КРМБ «</a:t>
            </a:r>
            <a:r>
              <a:rPr lang="ru-RU" sz="900" b="1" dirty="0" err="1">
                <a:solidFill>
                  <a:srgbClr val="000000"/>
                </a:solidFill>
                <a:cs typeface="Arial" pitchFamily="34" charset="0"/>
              </a:rPr>
              <a:t>Томахок</a:t>
            </a: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» (1850 км)</a:t>
            </a:r>
          </a:p>
        </p:txBody>
      </p:sp>
      <p:sp>
        <p:nvSpPr>
          <p:cNvPr id="241" name="AutoShape 927"/>
          <p:cNvSpPr>
            <a:spLocks noChangeArrowheads="1"/>
          </p:cNvSpPr>
          <p:nvPr/>
        </p:nvSpPr>
        <p:spPr bwMode="auto">
          <a:xfrm>
            <a:off x="59658" y="562529"/>
            <a:ext cx="9768313" cy="6652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248" tIns="42131" rIns="104248" bIns="42131" numCol="1" spcCol="1490" anchor="ctr" anchorCtr="0">
            <a:noAutofit/>
          </a:bodyPr>
          <a:lstStyle/>
          <a:p>
            <a:pPr marL="285750" indent="-285750" algn="ctr" defTabSz="901465">
              <a:lnSpc>
                <a:spcPct val="8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Развернутые группировки ОВС НАТО насчитывают:</a:t>
            </a:r>
          </a:p>
          <a:p>
            <a:pPr indent="228153" algn="just" defTabSz="901465">
              <a:lnSpc>
                <a:spcPts val="975"/>
              </a:lnSpc>
              <a:spcBef>
                <a:spcPts val="433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авиационная</a:t>
            </a: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i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(на территории Европы) </a:t>
            </a: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свыше 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2,2 тыс. </a:t>
            </a:r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боевых самолетов</a:t>
            </a:r>
          </a:p>
          <a:p>
            <a:pPr indent="228153" algn="just" defTabSz="901465">
              <a:lnSpc>
                <a:spcPts val="975"/>
              </a:lnSpc>
              <a:spcBef>
                <a:spcPts val="433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военно-морская</a:t>
            </a: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i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(акватория Балтийского и Средиземного морей) </a:t>
            </a: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 десяти носителей крылатых ракет </a:t>
            </a: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морского </a:t>
            </a:r>
            <a:b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и воздушного базирования </a:t>
            </a:r>
            <a:r>
              <a:rPr lang="ru-RU" sz="1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 общим боезапасом до 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450</a:t>
            </a:r>
            <a:r>
              <a:rPr lang="ru-RU" sz="1200" b="1" dirty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крылатых ракет</a:t>
            </a:r>
          </a:p>
        </p:txBody>
      </p:sp>
      <p:sp>
        <p:nvSpPr>
          <p:cNvPr id="654" name="Прямоугольная выноска 653"/>
          <p:cNvSpPr/>
          <p:nvPr/>
        </p:nvSpPr>
        <p:spPr>
          <a:xfrm>
            <a:off x="3360326" y="2263968"/>
            <a:ext cx="542209" cy="123399"/>
          </a:xfrm>
          <a:prstGeom prst="wedgeRectCallout">
            <a:avLst>
              <a:gd name="adj1" fmla="val 101146"/>
              <a:gd name="adj2" fmla="val -371878"/>
            </a:avLst>
          </a:prstGeom>
          <a:solidFill>
            <a:srgbClr val="99CCFF"/>
          </a:solidFill>
          <a:ln w="9525"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ru-RU" sz="600" b="1" dirty="0">
              <a:solidFill>
                <a:srgbClr val="000000"/>
              </a:solidFill>
            </a:endParaRPr>
          </a:p>
        </p:txBody>
      </p:sp>
      <p:sp>
        <p:nvSpPr>
          <p:cNvPr id="655" name="Прямоугольная выноска 654"/>
          <p:cNvSpPr/>
          <p:nvPr/>
        </p:nvSpPr>
        <p:spPr>
          <a:xfrm>
            <a:off x="2830883" y="2223625"/>
            <a:ext cx="1464489" cy="360010"/>
          </a:xfrm>
          <a:prstGeom prst="wedgeRectCallout">
            <a:avLst>
              <a:gd name="adj1" fmla="val -6733"/>
              <a:gd name="adj2" fmla="val 33943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9525" algn="ctr">
            <a:solidFill>
              <a:srgbClr val="0A26F6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Дальность поражения КРВБ</a:t>
            </a:r>
            <a:r>
              <a:rPr lang="en-GB" sz="900" b="1" dirty="0">
                <a:solidFill>
                  <a:srgbClr val="000000"/>
                </a:solidFill>
                <a:cs typeface="Arial" pitchFamily="34" charset="0"/>
              </a:rPr>
              <a:t> AGM-158B</a:t>
            </a: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  </a:t>
            </a:r>
          </a:p>
          <a:p>
            <a:pPr algn="ctr" defTabSz="987662" fontAlgn="auto">
              <a:lnSpc>
                <a:spcPts val="758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cs typeface="Arial" pitchFamily="34" charset="0"/>
              </a:rPr>
              <a:t>(980 км)</a:t>
            </a:r>
          </a:p>
        </p:txBody>
      </p:sp>
      <p:sp>
        <p:nvSpPr>
          <p:cNvPr id="210" name="Oval 26"/>
          <p:cNvSpPr>
            <a:spLocks noChangeAspect="1" noChangeArrowheads="1"/>
          </p:cNvSpPr>
          <p:nvPr/>
        </p:nvSpPr>
        <p:spPr bwMode="auto">
          <a:xfrm rot="21224674">
            <a:off x="5482075" y="1730923"/>
            <a:ext cx="120347" cy="116894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8803" tIns="49395" rIns="98803" bIns="49395" anchor="ctr"/>
          <a:lstStyle/>
          <a:p>
            <a:pPr defTabSz="987662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Text Box 35"/>
          <p:cNvSpPr txBox="1">
            <a:spLocks noChangeArrowheads="1"/>
          </p:cNvSpPr>
          <p:nvPr/>
        </p:nvSpPr>
        <p:spPr bwMode="auto">
          <a:xfrm>
            <a:off x="5927353" y="1678990"/>
            <a:ext cx="181969" cy="14642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glow rad="63500">
              <a:srgbClr val="CCECFF">
                <a:alpha val="40000"/>
              </a:srgbClr>
            </a:glow>
          </a:effectLst>
        </p:spPr>
        <p:txBody>
          <a:bodyPr wrap="square" lIns="0" tIns="0" rIns="0" bIns="0">
            <a:spAutoFit/>
          </a:bodyPr>
          <a:lstStyle/>
          <a:p>
            <a:pPr algn="ctr" defTabSz="987662" fontAlgn="auto">
              <a:lnSpc>
                <a:spcPts val="1083"/>
              </a:lnSpc>
              <a:spcBef>
                <a:spcPts val="0"/>
              </a:spcBef>
              <a:spcAft>
                <a:spcPts val="0"/>
              </a:spcAft>
            </a:pPr>
            <a:endParaRPr lang="ru-RU" sz="1200" b="1" i="1" dirty="0">
              <a:solidFill>
                <a:srgbClr val="0000FF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53" name="Text Box 35"/>
          <p:cNvSpPr txBox="1">
            <a:spLocks noChangeArrowheads="1"/>
          </p:cNvSpPr>
          <p:nvPr/>
        </p:nvSpPr>
        <p:spPr bwMode="auto">
          <a:xfrm>
            <a:off x="5535106" y="1659711"/>
            <a:ext cx="1019087" cy="26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87662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Calibri"/>
                <a:cs typeface="Arial" pitchFamily="34" charset="0"/>
              </a:rPr>
              <a:t>Балтийское </a:t>
            </a:r>
          </a:p>
          <a:p>
            <a:pPr algn="ctr" defTabSz="987662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Calibri"/>
                <a:cs typeface="Arial" pitchFamily="34" charset="0"/>
              </a:rPr>
              <a:t>море</a:t>
            </a:r>
          </a:p>
        </p:txBody>
      </p:sp>
      <p:sp>
        <p:nvSpPr>
          <p:cNvPr id="214" name="Text Box 35"/>
          <p:cNvSpPr txBox="1">
            <a:spLocks noChangeArrowheads="1"/>
          </p:cNvSpPr>
          <p:nvPr/>
        </p:nvSpPr>
        <p:spPr bwMode="auto">
          <a:xfrm>
            <a:off x="3613141" y="3491458"/>
            <a:ext cx="578789" cy="14642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glow rad="63500">
              <a:srgbClr val="CCECFF">
                <a:alpha val="40000"/>
              </a:srgbClr>
            </a:glow>
          </a:effectLst>
        </p:spPr>
        <p:txBody>
          <a:bodyPr wrap="square" lIns="0" tIns="0" rIns="0" bIns="0">
            <a:spAutoFit/>
          </a:bodyPr>
          <a:lstStyle/>
          <a:p>
            <a:pPr algn="ctr" defTabSz="987662" fontAlgn="auto">
              <a:lnSpc>
                <a:spcPts val="1083"/>
              </a:lnSpc>
              <a:spcBef>
                <a:spcPts val="0"/>
              </a:spcBef>
              <a:spcAft>
                <a:spcPts val="0"/>
              </a:spcAft>
            </a:pPr>
            <a:endParaRPr lang="ru-RU" sz="1200" b="1" i="1" dirty="0">
              <a:solidFill>
                <a:srgbClr val="0000FF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15" name="Text Box 35"/>
          <p:cNvSpPr txBox="1">
            <a:spLocks noChangeArrowheads="1"/>
          </p:cNvSpPr>
          <p:nvPr/>
        </p:nvSpPr>
        <p:spPr bwMode="auto">
          <a:xfrm>
            <a:off x="3423400" y="3495774"/>
            <a:ext cx="1110125" cy="13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87662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i="1" dirty="0">
                <a:solidFill>
                  <a:srgbClr val="0000FF"/>
                </a:solidFill>
                <a:latin typeface="Calibri"/>
                <a:cs typeface="Arial" pitchFamily="34" charset="0"/>
              </a:rPr>
              <a:t>Черное море</a:t>
            </a:r>
          </a:p>
        </p:txBody>
      </p:sp>
      <p:sp>
        <p:nvSpPr>
          <p:cNvPr id="212" name="Rectangle 38"/>
          <p:cNvSpPr>
            <a:spLocks noChangeArrowheads="1"/>
          </p:cNvSpPr>
          <p:nvPr/>
        </p:nvSpPr>
        <p:spPr bwMode="auto">
          <a:xfrm>
            <a:off x="2893789" y="1598293"/>
            <a:ext cx="428099" cy="107008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0597"/>
            <a:r>
              <a:rPr lang="ru-RU" sz="800" b="1" dirty="0">
                <a:solidFill>
                  <a:prstClr val="black"/>
                </a:solidFill>
                <a:cs typeface="Arial" charset="0"/>
              </a:rPr>
              <a:t>МИНСК</a:t>
            </a:r>
          </a:p>
        </p:txBody>
      </p:sp>
      <p:sp>
        <p:nvSpPr>
          <p:cNvPr id="213" name="Rectangle 38"/>
          <p:cNvSpPr>
            <a:spLocks noChangeArrowheads="1"/>
          </p:cNvSpPr>
          <p:nvPr/>
        </p:nvSpPr>
        <p:spPr bwMode="auto">
          <a:xfrm>
            <a:off x="7479067" y="1940985"/>
            <a:ext cx="428099" cy="107008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0597"/>
            <a:r>
              <a:rPr lang="ru-RU" sz="800" b="1" dirty="0">
                <a:solidFill>
                  <a:prstClr val="black"/>
                </a:solidFill>
                <a:cs typeface="Arial" charset="0"/>
              </a:rPr>
              <a:t>МИНСК</a:t>
            </a:r>
          </a:p>
        </p:txBody>
      </p:sp>
      <p:sp>
        <p:nvSpPr>
          <p:cNvPr id="216" name="Rectangle 38"/>
          <p:cNvSpPr>
            <a:spLocks noChangeArrowheads="1"/>
          </p:cNvSpPr>
          <p:nvPr/>
        </p:nvSpPr>
        <p:spPr bwMode="auto">
          <a:xfrm>
            <a:off x="5547948" y="3632500"/>
            <a:ext cx="529747" cy="196269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 defTabSz="910597">
              <a:lnSpc>
                <a:spcPts val="600"/>
              </a:lnSpc>
            </a:pPr>
            <a:r>
              <a:rPr lang="ru-RU" sz="800" b="1" dirty="0">
                <a:solidFill>
                  <a:prstClr val="black"/>
                </a:solidFill>
                <a:cs typeface="Arial" charset="0"/>
              </a:rPr>
              <a:t>КР ВБ</a:t>
            </a:r>
          </a:p>
          <a:p>
            <a:pPr algn="ctr" defTabSz="910597">
              <a:lnSpc>
                <a:spcPts val="600"/>
              </a:lnSpc>
            </a:pPr>
            <a:r>
              <a:rPr lang="en-US" sz="800" b="1" dirty="0">
                <a:solidFill>
                  <a:prstClr val="black"/>
                </a:solidFill>
                <a:cs typeface="Arial" charset="0"/>
              </a:rPr>
              <a:t>AGM-158B</a:t>
            </a:r>
            <a:r>
              <a:rPr lang="ru-RU" sz="800" b="1" dirty="0">
                <a:solidFill>
                  <a:prstClr val="black"/>
                </a:solidFill>
                <a:cs typeface="Arial" charset="0"/>
              </a:rPr>
              <a:t> </a:t>
            </a:r>
          </a:p>
        </p:txBody>
      </p:sp>
      <p:sp>
        <p:nvSpPr>
          <p:cNvPr id="217" name="Rectangle 38"/>
          <p:cNvSpPr>
            <a:spLocks noChangeArrowheads="1"/>
          </p:cNvSpPr>
          <p:nvPr/>
        </p:nvSpPr>
        <p:spPr bwMode="auto">
          <a:xfrm>
            <a:off x="5665700" y="3042612"/>
            <a:ext cx="428099" cy="132205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0597"/>
            <a:r>
              <a:rPr lang="ru-RU" sz="800" b="1" dirty="0">
                <a:solidFill>
                  <a:prstClr val="black"/>
                </a:solidFill>
                <a:cs typeface="Arial" charset="0"/>
              </a:rPr>
              <a:t>В-52Н</a:t>
            </a:r>
          </a:p>
        </p:txBody>
      </p:sp>
      <p:sp>
        <p:nvSpPr>
          <p:cNvPr id="218" name="Rectangle 38"/>
          <p:cNvSpPr>
            <a:spLocks noChangeArrowheads="1"/>
          </p:cNvSpPr>
          <p:nvPr/>
        </p:nvSpPr>
        <p:spPr bwMode="auto">
          <a:xfrm>
            <a:off x="4281125" y="4437627"/>
            <a:ext cx="389264" cy="151916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0" tIns="7193" rIns="0" bIns="0" anchor="ctr" anchorCtr="1"/>
          <a:lstStyle/>
          <a:p>
            <a:pPr algn="ctr" defTabSz="910597">
              <a:lnSpc>
                <a:spcPts val="600"/>
              </a:lnSpc>
            </a:pPr>
            <a:r>
              <a:rPr lang="en-US" sz="800" b="1" dirty="0">
                <a:solidFill>
                  <a:prstClr val="black"/>
                </a:solidFill>
                <a:cs typeface="Arial" charset="0"/>
              </a:rPr>
              <a:t>F-</a:t>
            </a:r>
            <a:r>
              <a:rPr lang="ru-RU" sz="800" b="1" dirty="0">
                <a:solidFill>
                  <a:prstClr val="black"/>
                </a:solidFill>
                <a:cs typeface="Arial" charset="0"/>
              </a:rPr>
              <a:t>35В</a:t>
            </a:r>
          </a:p>
        </p:txBody>
      </p:sp>
      <p:sp>
        <p:nvSpPr>
          <p:cNvPr id="219" name="Rectangle 38"/>
          <p:cNvSpPr>
            <a:spLocks noChangeArrowheads="1"/>
          </p:cNvSpPr>
          <p:nvPr/>
        </p:nvSpPr>
        <p:spPr bwMode="auto">
          <a:xfrm>
            <a:off x="796741" y="3399665"/>
            <a:ext cx="389264" cy="140216"/>
          </a:xfrm>
          <a:prstGeom prst="rect">
            <a:avLst/>
          </a:prstGeom>
          <a:gradFill rotWithShape="1">
            <a:gsLst>
              <a:gs pos="50000">
                <a:schemeClr val="bg1"/>
              </a:gs>
              <a:gs pos="1000">
                <a:srgbClr val="FFFF00"/>
              </a:gs>
              <a:gs pos="100000">
                <a:srgbClr val="FFFF00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 defTabSz="910597">
              <a:lnSpc>
                <a:spcPts val="600"/>
              </a:lnSpc>
            </a:pPr>
            <a:r>
              <a:rPr lang="en-US" sz="800" b="1" dirty="0">
                <a:solidFill>
                  <a:prstClr val="black"/>
                </a:solidFill>
                <a:cs typeface="Arial" charset="0"/>
              </a:rPr>
              <a:t>F</a:t>
            </a:r>
            <a:r>
              <a:rPr lang="ru-RU" sz="800" b="1" dirty="0">
                <a:solidFill>
                  <a:prstClr val="black"/>
                </a:solidFill>
                <a:cs typeface="Arial" charset="0"/>
              </a:rPr>
              <a:t>/А</a:t>
            </a:r>
            <a:r>
              <a:rPr lang="en-US" sz="800" b="1" dirty="0">
                <a:solidFill>
                  <a:prstClr val="black"/>
                </a:solidFill>
                <a:cs typeface="Arial" charset="0"/>
              </a:rPr>
              <a:t>-</a:t>
            </a:r>
            <a:r>
              <a:rPr lang="ru-RU" sz="800" b="1" dirty="0">
                <a:solidFill>
                  <a:prstClr val="black"/>
                </a:solidFill>
                <a:cs typeface="Arial" charset="0"/>
              </a:rPr>
              <a:t>18 </a:t>
            </a:r>
          </a:p>
        </p:txBody>
      </p:sp>
      <p:graphicFrame>
        <p:nvGraphicFramePr>
          <p:cNvPr id="209" name="Таблица 2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539206"/>
              </p:ext>
            </p:extLst>
          </p:nvPr>
        </p:nvGraphicFramePr>
        <p:xfrm>
          <a:off x="4827777" y="3906618"/>
          <a:ext cx="4965907" cy="70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1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39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53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75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0070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Количество </a:t>
                      </a:r>
                      <a:b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самолетов ТА национальных ВВС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70C0">
                            <a:lumMod val="50000"/>
                            <a:lumOff val="50000"/>
                          </a:srgbClr>
                        </a:gs>
                        <a:gs pos="50000">
                          <a:schemeClr val="bg1"/>
                        </a:gs>
                        <a:gs pos="100000">
                          <a:srgbClr val="0070C0">
                            <a:lumMod val="50000"/>
                            <a:lumOff val="5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Количество </a:t>
                      </a:r>
                      <a:b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самолетов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ТА/СБА</a:t>
                      </a:r>
                      <a:b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ВВС США в Европе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>
                            <a:lumMod val="50000"/>
                            <a:lumOff val="50000"/>
                          </a:srgbClr>
                        </a:gs>
                        <a:gs pos="50000">
                          <a:schemeClr val="bg1"/>
                        </a:gs>
                        <a:gs pos="100000">
                          <a:srgbClr val="FFC000">
                            <a:lumMod val="50000"/>
                            <a:lumOff val="5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Количество </a:t>
                      </a:r>
                      <a:b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самолетов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ТА/СБА</a:t>
                      </a:r>
                      <a:b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рамках усиления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00">
                            <a:lumMod val="50000"/>
                            <a:lumOff val="50000"/>
                          </a:srgbClr>
                        </a:gs>
                        <a:gs pos="50000">
                          <a:schemeClr val="bg1"/>
                        </a:gs>
                        <a:gs pos="100000">
                          <a:srgbClr val="FFFF00">
                            <a:lumMod val="50000"/>
                            <a:lumOff val="5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самолетов ТА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и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СБА в Европе/ в т.ч.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на территории Польши и стран Балтии</a:t>
                      </a:r>
                      <a:endParaRPr lang="ru-RU" sz="9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>
                            <a:lumMod val="50000"/>
                            <a:lumOff val="50000"/>
                          </a:srgbClr>
                        </a:gs>
                        <a:gs pos="50000">
                          <a:schemeClr val="bg1"/>
                        </a:gs>
                        <a:gs pos="100000">
                          <a:srgbClr val="FF0000">
                            <a:lumMod val="50000"/>
                            <a:lumOff val="5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942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70C0">
                            <a:lumMod val="50000"/>
                            <a:lumOff val="50000"/>
                          </a:srgbClr>
                        </a:gs>
                        <a:gs pos="50000">
                          <a:schemeClr val="bg1"/>
                        </a:gs>
                        <a:gs pos="100000">
                          <a:srgbClr val="0070C0">
                            <a:lumMod val="50000"/>
                            <a:lumOff val="5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>
                            <a:lumMod val="50000"/>
                            <a:lumOff val="50000"/>
                          </a:srgbClr>
                        </a:gs>
                        <a:gs pos="50000">
                          <a:schemeClr val="bg1"/>
                        </a:gs>
                        <a:gs pos="100000">
                          <a:srgbClr val="FFC000">
                            <a:lumMod val="50000"/>
                            <a:lumOff val="5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00">
                            <a:lumMod val="50000"/>
                            <a:lumOff val="50000"/>
                          </a:srgbClr>
                        </a:gs>
                        <a:gs pos="50000">
                          <a:schemeClr val="bg1"/>
                        </a:gs>
                        <a:gs pos="100000">
                          <a:srgbClr val="FFFF00">
                            <a:lumMod val="50000"/>
                            <a:lumOff val="50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2210/141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0000">
                            <a:lumMod val="50000"/>
                            <a:lumOff val="50000"/>
                          </a:srgbClr>
                        </a:gs>
                        <a:gs pos="50000">
                          <a:schemeClr val="bg1"/>
                        </a:gs>
                        <a:gs pos="100000">
                          <a:srgbClr val="FF0000">
                            <a:lumMod val="50000"/>
                            <a:lumOff val="50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1" name="AutoShape 21">
            <a:extLst>
              <a:ext uri="{FF2B5EF4-FFF2-40B4-BE49-F238E27FC236}">
                <a16:creationId xmlns:a16="http://schemas.microsoft.com/office/drawing/2014/main" xmlns="" id="{CC6709CF-3C5B-47C4-B99E-96794B7A6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" y="4794199"/>
            <a:ext cx="9737390" cy="720488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7975" bIns="77975" anchor="ctr"/>
          <a:lstStyle/>
          <a:p>
            <a:pPr algn="ctr">
              <a:lnSpc>
                <a:spcPts val="1624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УГРОЗА ВОЗМОЖНОГО ЗАДЕЙСТВОВАНИЯ ВООРУЖЕННЫХ СИЛ СОПРЕДЕЛЬНЫХ ГОСУДАРСТВ, А ТАКЖЕ ВОИНСКИХ ФОРМИРОВАНИЙ ОВС НАТО И ВС США ПРОТИВ РЕСПУБЛИКИ БЕЛАРУСЬ ОСТАЕТСЯ</a:t>
            </a:r>
          </a:p>
        </p:txBody>
      </p:sp>
      <p:sp>
        <p:nvSpPr>
          <p:cNvPr id="223" name="Text Box 32">
            <a:extLst>
              <a:ext uri="{FF2B5EF4-FFF2-40B4-BE49-F238E27FC236}">
                <a16:creationId xmlns:a16="http://schemas.microsoft.com/office/drawing/2014/main" xmlns="" id="{CE04D41D-971E-4DD2-A3F7-8F6BD9289010}"/>
              </a:ext>
            </a:extLst>
          </p:cNvPr>
          <p:cNvSpPr txBox="1"/>
          <p:nvPr/>
        </p:nvSpPr>
        <p:spPr>
          <a:xfrm>
            <a:off x="648007" y="38246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ГРУППИРОВКИ ВВС И ВМС ОВС НАТО НА ТЕРРИТОРИИ ЕВРОПЫ</a:t>
            </a:r>
          </a:p>
        </p:txBody>
      </p:sp>
      <p:sp>
        <p:nvSpPr>
          <p:cNvPr id="224" name="CustomShape 3">
            <a:extLst>
              <a:ext uri="{FF2B5EF4-FFF2-40B4-BE49-F238E27FC236}">
                <a16:creationId xmlns:a16="http://schemas.microsoft.com/office/drawing/2014/main" xmlns="" id="{B0BB48F4-95FA-466B-A9A1-2628D33B4AA1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7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28" name="Рисунок 9">
            <a:extLst>
              <a:ext uri="{FF2B5EF4-FFF2-40B4-BE49-F238E27FC236}">
                <a16:creationId xmlns:a16="http://schemas.microsoft.com/office/drawing/2014/main" xmlns="" id="{80EF9BFF-14E8-4800-937B-B011D3D6CDD3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290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Группа 219"/>
          <p:cNvGrpSpPr/>
          <p:nvPr/>
        </p:nvGrpSpPr>
        <p:grpSpPr>
          <a:xfrm>
            <a:off x="4795446" y="3007149"/>
            <a:ext cx="5046356" cy="1803345"/>
            <a:chOff x="5204768" y="663124"/>
            <a:chExt cx="4659668" cy="1481564"/>
          </a:xfrm>
        </p:grpSpPr>
        <p:pic>
          <p:nvPicPr>
            <p:cNvPr id="223" name="Picture 2" descr="\\Pc03mz\база 2 отдела\07 Графика\01) Флаги\02) Обычные флаги\poland_s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2004" y="663124"/>
              <a:ext cx="452932" cy="2402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Рисунок 276" descr="Граница.jpg"/>
            <p:cNvPicPr>
              <a:picLocks noChangeAspect="1"/>
            </p:cNvPicPr>
            <p:nvPr/>
          </p:nvPicPr>
          <p:blipFill rotWithShape="1">
            <a:blip r:embed="rId4" cstate="print"/>
            <a:srcRect l="56087" t="12550" b="65413"/>
            <a:stretch/>
          </p:blipFill>
          <p:spPr bwMode="auto">
            <a:xfrm>
              <a:off x="5370257" y="719489"/>
              <a:ext cx="4484679" cy="12930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238" name="Text Box 50">
              <a:extLst>
                <a:ext uri="{FF2B5EF4-FFF2-40B4-BE49-F238E27FC236}">
                  <a16:creationId xmlns:a16="http://schemas.microsoft.com/office/drawing/2014/main" xmlns="" id="{EFBD4652-4D3C-4D5D-932B-8C7372F0C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0693" y="1188893"/>
              <a:ext cx="968375" cy="135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7997" tIns="0" rIns="17997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88321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srgbClr val="0000CC"/>
                  </a:solidFill>
                </a:rPr>
                <a:t>ЛИТВА</a:t>
              </a:r>
            </a:p>
          </p:txBody>
        </p:sp>
        <p:sp>
          <p:nvSpPr>
            <p:cNvPr id="255" name="Text Box 50">
              <a:extLst>
                <a:ext uri="{FF2B5EF4-FFF2-40B4-BE49-F238E27FC236}">
                  <a16:creationId xmlns:a16="http://schemas.microsoft.com/office/drawing/2014/main" xmlns="" id="{EFBD4652-4D3C-4D5D-932B-8C7372F0C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8665" y="1876989"/>
              <a:ext cx="968375" cy="135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7997" tIns="0" rIns="17997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88321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srgbClr val="0000CC"/>
                  </a:solidFill>
                </a:rPr>
                <a:t>ПОЛЬША</a:t>
              </a:r>
            </a:p>
          </p:txBody>
        </p:sp>
        <p:sp>
          <p:nvSpPr>
            <p:cNvPr id="259" name="Oval 26"/>
            <p:cNvSpPr>
              <a:spLocks noChangeAspect="1" noChangeArrowheads="1"/>
            </p:cNvSpPr>
            <p:nvPr/>
          </p:nvSpPr>
          <p:spPr bwMode="auto">
            <a:xfrm>
              <a:off x="5677321" y="1544161"/>
              <a:ext cx="110237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987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61" name="Группа 260"/>
            <p:cNvGrpSpPr/>
            <p:nvPr/>
          </p:nvGrpSpPr>
          <p:grpSpPr>
            <a:xfrm>
              <a:off x="5441079" y="1308138"/>
              <a:ext cx="292252" cy="239668"/>
              <a:chOff x="6261117" y="160299"/>
              <a:chExt cx="200631" cy="177637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339" name="Oval 479"/>
              <p:cNvSpPr>
                <a:spLocks noChangeArrowheads="1"/>
              </p:cNvSpPr>
              <p:nvPr/>
            </p:nvSpPr>
            <p:spPr bwMode="auto">
              <a:xfrm>
                <a:off x="6261117" y="160299"/>
                <a:ext cx="200631" cy="177637"/>
              </a:xfrm>
              <a:prstGeom prst="ellipse">
                <a:avLst/>
              </a:prstGeom>
              <a:grpFill/>
              <a:ln w="15240">
                <a:solidFill>
                  <a:srgbClr val="000080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8798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Line 475"/>
              <p:cNvSpPr>
                <a:spLocks noChangeShapeType="1"/>
              </p:cNvSpPr>
              <p:nvPr/>
            </p:nvSpPr>
            <p:spPr bwMode="auto">
              <a:xfrm>
                <a:off x="6314980" y="252594"/>
                <a:ext cx="96303" cy="0"/>
              </a:xfrm>
              <a:prstGeom prst="line">
                <a:avLst/>
              </a:prstGeom>
              <a:grpFill/>
              <a:ln w="1524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8798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Line 476"/>
              <p:cNvSpPr>
                <a:spLocks noChangeShapeType="1"/>
              </p:cNvSpPr>
              <p:nvPr/>
            </p:nvSpPr>
            <p:spPr bwMode="auto">
              <a:xfrm>
                <a:off x="6314980" y="277528"/>
                <a:ext cx="96303" cy="0"/>
              </a:xfrm>
              <a:prstGeom prst="line">
                <a:avLst/>
              </a:prstGeom>
              <a:grpFill/>
              <a:ln w="1524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8798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Line 477"/>
              <p:cNvSpPr>
                <a:spLocks noChangeShapeType="1"/>
              </p:cNvSpPr>
              <p:nvPr/>
            </p:nvSpPr>
            <p:spPr bwMode="auto">
              <a:xfrm>
                <a:off x="6411283" y="229219"/>
                <a:ext cx="0" cy="76361"/>
              </a:xfrm>
              <a:prstGeom prst="line">
                <a:avLst/>
              </a:prstGeom>
              <a:grpFill/>
              <a:ln w="1524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8798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Line 478"/>
              <p:cNvSpPr>
                <a:spLocks noChangeShapeType="1"/>
              </p:cNvSpPr>
              <p:nvPr/>
            </p:nvSpPr>
            <p:spPr bwMode="auto">
              <a:xfrm>
                <a:off x="6314980" y="229219"/>
                <a:ext cx="0" cy="76361"/>
              </a:xfrm>
              <a:prstGeom prst="line">
                <a:avLst/>
              </a:prstGeom>
              <a:grpFill/>
              <a:ln w="1524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8798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Line 480"/>
              <p:cNvSpPr>
                <a:spLocks noChangeShapeType="1"/>
              </p:cNvSpPr>
              <p:nvPr/>
            </p:nvSpPr>
            <p:spPr bwMode="auto">
              <a:xfrm flipH="1">
                <a:off x="6334240" y="177898"/>
                <a:ext cx="26484" cy="74695"/>
              </a:xfrm>
              <a:prstGeom prst="line">
                <a:avLst/>
              </a:prstGeom>
              <a:grpFill/>
              <a:ln w="1524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8798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Line 481"/>
              <p:cNvSpPr>
                <a:spLocks noChangeShapeType="1"/>
              </p:cNvSpPr>
              <p:nvPr/>
            </p:nvSpPr>
            <p:spPr bwMode="auto">
              <a:xfrm>
                <a:off x="6363132" y="181035"/>
                <a:ext cx="32101" cy="71559"/>
              </a:xfrm>
              <a:prstGeom prst="line">
                <a:avLst/>
              </a:prstGeom>
              <a:grpFill/>
              <a:ln w="1524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8798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3" name="Text Box 188"/>
            <p:cNvSpPr txBox="1">
              <a:spLocks noChangeArrowheads="1"/>
            </p:cNvSpPr>
            <p:nvPr/>
          </p:nvSpPr>
          <p:spPr bwMode="auto">
            <a:xfrm rot="21261734">
              <a:off x="6974185" y="1231486"/>
              <a:ext cx="792163" cy="246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87987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srgbClr val="000066"/>
                  </a:solidFill>
                  <a:latin typeface="Calibri"/>
                </a:rPr>
                <a:t>1000 км</a:t>
              </a:r>
            </a:p>
          </p:txBody>
        </p:sp>
        <p:sp>
          <p:nvSpPr>
            <p:cNvPr id="265" name="Line 179"/>
            <p:cNvSpPr>
              <a:spLocks noChangeShapeType="1"/>
            </p:cNvSpPr>
            <p:nvPr/>
          </p:nvSpPr>
          <p:spPr bwMode="auto">
            <a:xfrm flipV="1">
              <a:off x="5832853" y="1336945"/>
              <a:ext cx="2450875" cy="294851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87987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" name="Text Box 50">
              <a:extLst>
                <a:ext uri="{FF2B5EF4-FFF2-40B4-BE49-F238E27FC236}">
                  <a16:creationId xmlns:a16="http://schemas.microsoft.com/office/drawing/2014/main" xmlns="" id="{EFBD4652-4D3C-4D5D-932B-8C7372F0C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0480" y="890254"/>
              <a:ext cx="968375" cy="136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7997" tIns="0" rIns="17997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88321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prstClr val="black"/>
                  </a:solidFill>
                </a:rPr>
                <a:t>Латвия</a:t>
              </a:r>
            </a:p>
          </p:txBody>
        </p:sp>
        <p:sp>
          <p:nvSpPr>
            <p:cNvPr id="268" name="Rectangle 12"/>
            <p:cNvSpPr>
              <a:spLocks noChangeArrowheads="1"/>
            </p:cNvSpPr>
            <p:nvPr/>
          </p:nvSpPr>
          <p:spPr bwMode="auto">
            <a:xfrm>
              <a:off x="7171980" y="1677482"/>
              <a:ext cx="550279" cy="113768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Минск</a:t>
              </a:r>
            </a:p>
          </p:txBody>
        </p:sp>
        <p:sp>
          <p:nvSpPr>
            <p:cNvPr id="270" name="5-конечная звезда 269"/>
            <p:cNvSpPr/>
            <p:nvPr/>
          </p:nvSpPr>
          <p:spPr>
            <a:xfrm>
              <a:off x="7027689" y="1514717"/>
              <a:ext cx="168741" cy="14775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87987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3" name="Rectangle 12"/>
            <p:cNvSpPr>
              <a:spLocks noChangeArrowheads="1"/>
            </p:cNvSpPr>
            <p:nvPr/>
          </p:nvSpPr>
          <p:spPr bwMode="auto">
            <a:xfrm>
              <a:off x="8358213" y="1289337"/>
              <a:ext cx="554528" cy="113768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Москва</a:t>
              </a:r>
            </a:p>
          </p:txBody>
        </p:sp>
        <p:sp>
          <p:nvSpPr>
            <p:cNvPr id="295" name="Oval 23"/>
            <p:cNvSpPr>
              <a:spLocks noChangeAspect="1" noChangeArrowheads="1"/>
            </p:cNvSpPr>
            <p:nvPr/>
          </p:nvSpPr>
          <p:spPr bwMode="auto">
            <a:xfrm>
              <a:off x="8600522" y="1084005"/>
              <a:ext cx="111436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987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4" name="Oval 23"/>
            <p:cNvSpPr>
              <a:spLocks noChangeAspect="1" noChangeArrowheads="1"/>
            </p:cNvSpPr>
            <p:nvPr/>
          </p:nvSpPr>
          <p:spPr bwMode="auto">
            <a:xfrm>
              <a:off x="8877786" y="1662994"/>
              <a:ext cx="111436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987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6" name="Oval 23"/>
            <p:cNvSpPr>
              <a:spLocks noChangeAspect="1" noChangeArrowheads="1"/>
            </p:cNvSpPr>
            <p:nvPr/>
          </p:nvSpPr>
          <p:spPr bwMode="auto">
            <a:xfrm>
              <a:off x="8135757" y="1411652"/>
              <a:ext cx="111436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987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7" name="Rectangle 12"/>
            <p:cNvSpPr>
              <a:spLocks noChangeArrowheads="1"/>
            </p:cNvSpPr>
            <p:nvPr/>
          </p:nvSpPr>
          <p:spPr bwMode="auto">
            <a:xfrm>
              <a:off x="5545300" y="1707103"/>
              <a:ext cx="752560" cy="113768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Редзиково</a:t>
              </a:r>
              <a:endParaRPr lang="ru-RU" sz="9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20" name="Прямая со стрелкой 319"/>
            <p:cNvCxnSpPr/>
            <p:nvPr/>
          </p:nvCxnSpPr>
          <p:spPr>
            <a:xfrm flipH="1">
              <a:off x="8989223" y="1032838"/>
              <a:ext cx="412781" cy="216655"/>
            </a:xfrm>
            <a:prstGeom prst="straightConnector1">
              <a:avLst/>
            </a:prstGeom>
            <a:ln w="254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Line 179"/>
            <p:cNvSpPr>
              <a:spLocks noChangeShapeType="1"/>
            </p:cNvSpPr>
            <p:nvPr/>
          </p:nvSpPr>
          <p:spPr bwMode="auto">
            <a:xfrm flipV="1">
              <a:off x="5857225" y="903355"/>
              <a:ext cx="2990012" cy="670552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87987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" name="Text Box 188"/>
            <p:cNvSpPr txBox="1">
              <a:spLocks noChangeArrowheads="1"/>
            </p:cNvSpPr>
            <p:nvPr/>
          </p:nvSpPr>
          <p:spPr bwMode="auto">
            <a:xfrm rot="20999652">
              <a:off x="6695783" y="1053216"/>
              <a:ext cx="792163" cy="246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87987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srgbClr val="000066"/>
                  </a:solidFill>
                  <a:latin typeface="Calibri"/>
                </a:rPr>
                <a:t>1600 км</a:t>
              </a:r>
            </a:p>
          </p:txBody>
        </p:sp>
        <p:sp>
          <p:nvSpPr>
            <p:cNvPr id="325" name="Text Box 219"/>
            <p:cNvSpPr txBox="1">
              <a:spLocks noChangeArrowheads="1"/>
            </p:cNvSpPr>
            <p:nvPr/>
          </p:nvSpPr>
          <p:spPr bwMode="auto">
            <a:xfrm>
              <a:off x="5204768" y="1035320"/>
              <a:ext cx="945105" cy="303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987987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i="1" dirty="0">
                  <a:solidFill>
                    <a:srgbClr val="0000FF"/>
                  </a:solidFill>
                  <a:latin typeface="Calibri"/>
                </a:rPr>
                <a:t>Балтийское море</a:t>
              </a:r>
            </a:p>
          </p:txBody>
        </p:sp>
        <p:sp>
          <p:nvSpPr>
            <p:cNvPr id="326" name="Text Box 50">
              <a:extLst>
                <a:ext uri="{FF2B5EF4-FFF2-40B4-BE49-F238E27FC236}">
                  <a16:creationId xmlns:a16="http://schemas.microsoft.com/office/drawing/2014/main" xmlns="" id="{EFBD4652-4D3C-4D5D-932B-8C7372F0C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0997" y="1773541"/>
              <a:ext cx="968375" cy="135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7997" tIns="0" rIns="17997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88321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prstClr val="black"/>
                  </a:solidFill>
                </a:rPr>
                <a:t>БЕЛАРУСЬ</a:t>
              </a:r>
            </a:p>
          </p:txBody>
        </p:sp>
        <p:sp>
          <p:nvSpPr>
            <p:cNvPr id="327" name="Text Box 50">
              <a:extLst>
                <a:ext uri="{FF2B5EF4-FFF2-40B4-BE49-F238E27FC236}">
                  <a16:creationId xmlns:a16="http://schemas.microsoft.com/office/drawing/2014/main" xmlns="" id="{EFBD4652-4D3C-4D5D-932B-8C7372F0C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2853" y="1347255"/>
              <a:ext cx="290375" cy="136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997" tIns="0" rIns="17997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88321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prstClr val="black"/>
                  </a:solidFill>
                </a:rPr>
                <a:t>РФ</a:t>
              </a:r>
            </a:p>
          </p:txBody>
        </p:sp>
        <p:sp>
          <p:nvSpPr>
            <p:cNvPr id="328" name="Text Box 50">
              <a:extLst>
                <a:ext uri="{FF2B5EF4-FFF2-40B4-BE49-F238E27FC236}">
                  <a16:creationId xmlns:a16="http://schemas.microsoft.com/office/drawing/2014/main" xmlns="" id="{EFBD4652-4D3C-4D5D-932B-8C7372F0C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7414" y="1830189"/>
              <a:ext cx="681770" cy="135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997" tIns="0" rIns="17997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88321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prstClr val="black"/>
                  </a:solidFill>
                </a:rPr>
                <a:t>РОССИЯ</a:t>
              </a:r>
            </a:p>
          </p:txBody>
        </p:sp>
        <p:sp>
          <p:nvSpPr>
            <p:cNvPr id="329" name="Овал 9"/>
            <p:cNvSpPr/>
            <p:nvPr/>
          </p:nvSpPr>
          <p:spPr>
            <a:xfrm>
              <a:off x="8801997" y="728536"/>
              <a:ext cx="246932" cy="1416152"/>
            </a:xfrm>
            <a:custGeom>
              <a:avLst/>
              <a:gdLst>
                <a:gd name="connsiteX0" fmla="*/ 0 w 2143859"/>
                <a:gd name="connsiteY0" fmla="*/ 687798 h 1375596"/>
                <a:gd name="connsiteX1" fmla="*/ 1071930 w 2143859"/>
                <a:gd name="connsiteY1" fmla="*/ 0 h 1375596"/>
                <a:gd name="connsiteX2" fmla="*/ 2143860 w 2143859"/>
                <a:gd name="connsiteY2" fmla="*/ 687798 h 1375596"/>
                <a:gd name="connsiteX3" fmla="*/ 1071930 w 2143859"/>
                <a:gd name="connsiteY3" fmla="*/ 1375596 h 1375596"/>
                <a:gd name="connsiteX4" fmla="*/ 0 w 2143859"/>
                <a:gd name="connsiteY4" fmla="*/ 687798 h 1375596"/>
                <a:gd name="connsiteX0" fmla="*/ 0 w 2143860"/>
                <a:gd name="connsiteY0" fmla="*/ 687798 h 1375596"/>
                <a:gd name="connsiteX1" fmla="*/ 1071930 w 2143860"/>
                <a:gd name="connsiteY1" fmla="*/ 0 h 1375596"/>
                <a:gd name="connsiteX2" fmla="*/ 2143860 w 2143860"/>
                <a:gd name="connsiteY2" fmla="*/ 687798 h 1375596"/>
                <a:gd name="connsiteX3" fmla="*/ 1071930 w 2143860"/>
                <a:gd name="connsiteY3" fmla="*/ 1375596 h 1375596"/>
                <a:gd name="connsiteX4" fmla="*/ 91440 w 2143860"/>
                <a:gd name="connsiteY4" fmla="*/ 779238 h 1375596"/>
                <a:gd name="connsiteX0" fmla="*/ 991713 w 2063643"/>
                <a:gd name="connsiteY0" fmla="*/ 0 h 1375596"/>
                <a:gd name="connsiteX1" fmla="*/ 2063643 w 2063643"/>
                <a:gd name="connsiteY1" fmla="*/ 687798 h 1375596"/>
                <a:gd name="connsiteX2" fmla="*/ 991713 w 2063643"/>
                <a:gd name="connsiteY2" fmla="*/ 1375596 h 1375596"/>
                <a:gd name="connsiteX3" fmla="*/ 11223 w 2063643"/>
                <a:gd name="connsiteY3" fmla="*/ 779238 h 1375596"/>
                <a:gd name="connsiteX0" fmla="*/ 988185 w 1955340"/>
                <a:gd name="connsiteY0" fmla="*/ 0 h 1376016"/>
                <a:gd name="connsiteX1" fmla="*/ 1955340 w 1955340"/>
                <a:gd name="connsiteY1" fmla="*/ 697323 h 1376016"/>
                <a:gd name="connsiteX2" fmla="*/ 988185 w 1955340"/>
                <a:gd name="connsiteY2" fmla="*/ 1375596 h 1376016"/>
                <a:gd name="connsiteX3" fmla="*/ 7695 w 1955340"/>
                <a:gd name="connsiteY3" fmla="*/ 779238 h 1376016"/>
                <a:gd name="connsiteX0" fmla="*/ 988199 w 1964879"/>
                <a:gd name="connsiteY0" fmla="*/ 0 h 1375886"/>
                <a:gd name="connsiteX1" fmla="*/ 1964879 w 1964879"/>
                <a:gd name="connsiteY1" fmla="*/ 711611 h 1375886"/>
                <a:gd name="connsiteX2" fmla="*/ 988199 w 1964879"/>
                <a:gd name="connsiteY2" fmla="*/ 1375596 h 1375886"/>
                <a:gd name="connsiteX3" fmla="*/ 7709 w 1964879"/>
                <a:gd name="connsiteY3" fmla="*/ 779238 h 1375886"/>
                <a:gd name="connsiteX0" fmla="*/ 987857 w 1731175"/>
                <a:gd name="connsiteY0" fmla="*/ 0 h 1375926"/>
                <a:gd name="connsiteX1" fmla="*/ 1731175 w 1731175"/>
                <a:gd name="connsiteY1" fmla="*/ 706848 h 1375926"/>
                <a:gd name="connsiteX2" fmla="*/ 987857 w 1731175"/>
                <a:gd name="connsiteY2" fmla="*/ 1375596 h 1375926"/>
                <a:gd name="connsiteX3" fmla="*/ 7367 w 1731175"/>
                <a:gd name="connsiteY3" fmla="*/ 779238 h 1375926"/>
                <a:gd name="connsiteX0" fmla="*/ 987857 w 1750361"/>
                <a:gd name="connsiteY0" fmla="*/ 9557 h 1385483"/>
                <a:gd name="connsiteX1" fmla="*/ 1502073 w 1750361"/>
                <a:gd name="connsiteY1" fmla="*/ 66082 h 1385483"/>
                <a:gd name="connsiteX2" fmla="*/ 1731175 w 1750361"/>
                <a:gd name="connsiteY2" fmla="*/ 716405 h 1385483"/>
                <a:gd name="connsiteX3" fmla="*/ 987857 w 1750361"/>
                <a:gd name="connsiteY3" fmla="*/ 1385153 h 1385483"/>
                <a:gd name="connsiteX4" fmla="*/ 7367 w 1750361"/>
                <a:gd name="connsiteY4" fmla="*/ 788795 h 1385483"/>
                <a:gd name="connsiteX0" fmla="*/ 0 w 762504"/>
                <a:gd name="connsiteY0" fmla="*/ 9557 h 1385153"/>
                <a:gd name="connsiteX1" fmla="*/ 514216 w 762504"/>
                <a:gd name="connsiteY1" fmla="*/ 66082 h 1385153"/>
                <a:gd name="connsiteX2" fmla="*/ 743318 w 762504"/>
                <a:gd name="connsiteY2" fmla="*/ 716405 h 1385153"/>
                <a:gd name="connsiteX3" fmla="*/ 0 w 762504"/>
                <a:gd name="connsiteY3" fmla="*/ 1385153 h 1385153"/>
                <a:gd name="connsiteX0" fmla="*/ 0 w 762504"/>
                <a:gd name="connsiteY0" fmla="*/ 9557 h 716405"/>
                <a:gd name="connsiteX1" fmla="*/ 514216 w 762504"/>
                <a:gd name="connsiteY1" fmla="*/ 66082 h 716405"/>
                <a:gd name="connsiteX2" fmla="*/ 743318 w 762504"/>
                <a:gd name="connsiteY2" fmla="*/ 716405 h 716405"/>
                <a:gd name="connsiteX0" fmla="*/ 0 w 740646"/>
                <a:gd name="connsiteY0" fmla="*/ 9557 h 887855"/>
                <a:gd name="connsiteX1" fmla="*/ 514216 w 740646"/>
                <a:gd name="connsiteY1" fmla="*/ 66082 h 887855"/>
                <a:gd name="connsiteX2" fmla="*/ 719505 w 740646"/>
                <a:gd name="connsiteY2" fmla="*/ 887855 h 887855"/>
                <a:gd name="connsiteX0" fmla="*/ 0 w 739820"/>
                <a:gd name="connsiteY0" fmla="*/ 31275 h 909573"/>
                <a:gd name="connsiteX1" fmla="*/ 504691 w 739820"/>
                <a:gd name="connsiteY1" fmla="*/ 54463 h 909573"/>
                <a:gd name="connsiteX2" fmla="*/ 719505 w 739820"/>
                <a:gd name="connsiteY2" fmla="*/ 909573 h 909573"/>
                <a:gd name="connsiteX0" fmla="*/ 0 w 235129"/>
                <a:gd name="connsiteY0" fmla="*/ 0 h 855110"/>
                <a:gd name="connsiteX1" fmla="*/ 214814 w 235129"/>
                <a:gd name="connsiteY1" fmla="*/ 855110 h 855110"/>
                <a:gd name="connsiteX0" fmla="*/ 0 w 236343"/>
                <a:gd name="connsiteY0" fmla="*/ 0 h 855110"/>
                <a:gd name="connsiteX1" fmla="*/ 187307 w 236343"/>
                <a:gd name="connsiteY1" fmla="*/ 360534 h 855110"/>
                <a:gd name="connsiteX2" fmla="*/ 214814 w 236343"/>
                <a:gd name="connsiteY2" fmla="*/ 855110 h 85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343" h="855110">
                  <a:moveTo>
                    <a:pt x="0" y="0"/>
                  </a:moveTo>
                  <a:lnTo>
                    <a:pt x="187307" y="360534"/>
                  </a:lnTo>
                  <a:cubicBezTo>
                    <a:pt x="123886" y="117808"/>
                    <a:pt x="294167" y="643996"/>
                    <a:pt x="214814" y="855110"/>
                  </a:cubicBezTo>
                </a:path>
              </a:pathLst>
            </a:custGeom>
            <a:ln w="1905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87987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0" name="Овал 14"/>
            <p:cNvSpPr/>
            <p:nvPr/>
          </p:nvSpPr>
          <p:spPr>
            <a:xfrm>
              <a:off x="7958139" y="719488"/>
              <a:ext cx="377618" cy="1425199"/>
            </a:xfrm>
            <a:custGeom>
              <a:avLst/>
              <a:gdLst>
                <a:gd name="connsiteX0" fmla="*/ 0 w 2719791"/>
                <a:gd name="connsiteY0" fmla="*/ 757677 h 1515353"/>
                <a:gd name="connsiteX1" fmla="*/ 1359896 w 2719791"/>
                <a:gd name="connsiteY1" fmla="*/ 0 h 1515353"/>
                <a:gd name="connsiteX2" fmla="*/ 2719792 w 2719791"/>
                <a:gd name="connsiteY2" fmla="*/ 757677 h 1515353"/>
                <a:gd name="connsiteX3" fmla="*/ 1359896 w 2719791"/>
                <a:gd name="connsiteY3" fmla="*/ 1515354 h 1515353"/>
                <a:gd name="connsiteX4" fmla="*/ 0 w 2719791"/>
                <a:gd name="connsiteY4" fmla="*/ 757677 h 1515353"/>
                <a:gd name="connsiteX0" fmla="*/ 0 w 2719792"/>
                <a:gd name="connsiteY0" fmla="*/ 757677 h 1515354"/>
                <a:gd name="connsiteX1" fmla="*/ 1359896 w 2719792"/>
                <a:gd name="connsiteY1" fmla="*/ 0 h 1515354"/>
                <a:gd name="connsiteX2" fmla="*/ 2719792 w 2719792"/>
                <a:gd name="connsiteY2" fmla="*/ 757677 h 1515354"/>
                <a:gd name="connsiteX3" fmla="*/ 1359896 w 2719792"/>
                <a:gd name="connsiteY3" fmla="*/ 1515354 h 1515354"/>
                <a:gd name="connsiteX4" fmla="*/ 91440 w 2719792"/>
                <a:gd name="connsiteY4" fmla="*/ 849117 h 1515354"/>
                <a:gd name="connsiteX0" fmla="*/ 1277573 w 2637469"/>
                <a:gd name="connsiteY0" fmla="*/ 0 h 1515354"/>
                <a:gd name="connsiteX1" fmla="*/ 2637469 w 2637469"/>
                <a:gd name="connsiteY1" fmla="*/ 757677 h 1515354"/>
                <a:gd name="connsiteX2" fmla="*/ 1277573 w 2637469"/>
                <a:gd name="connsiteY2" fmla="*/ 1515354 h 1515354"/>
                <a:gd name="connsiteX3" fmla="*/ 9117 w 2637469"/>
                <a:gd name="connsiteY3" fmla="*/ 849117 h 1515354"/>
                <a:gd name="connsiteX0" fmla="*/ 0 w 1359896"/>
                <a:gd name="connsiteY0" fmla="*/ 0 h 1515354"/>
                <a:gd name="connsiteX1" fmla="*/ 1359896 w 1359896"/>
                <a:gd name="connsiteY1" fmla="*/ 757677 h 1515354"/>
                <a:gd name="connsiteX2" fmla="*/ 0 w 1359896"/>
                <a:gd name="connsiteY2" fmla="*/ 1515354 h 1515354"/>
                <a:gd name="connsiteX0" fmla="*/ 0 w 1389684"/>
                <a:gd name="connsiteY0" fmla="*/ 0 h 1515354"/>
                <a:gd name="connsiteX1" fmla="*/ 1359896 w 1389684"/>
                <a:gd name="connsiteY1" fmla="*/ 757677 h 1515354"/>
                <a:gd name="connsiteX2" fmla="*/ 720897 w 1389684"/>
                <a:gd name="connsiteY2" fmla="*/ 1400518 h 1515354"/>
                <a:gd name="connsiteX3" fmla="*/ 0 w 1389684"/>
                <a:gd name="connsiteY3" fmla="*/ 1515354 h 1515354"/>
                <a:gd name="connsiteX0" fmla="*/ 0 w 1385560"/>
                <a:gd name="connsiteY0" fmla="*/ 0 h 1515354"/>
                <a:gd name="connsiteX1" fmla="*/ 1359896 w 1385560"/>
                <a:gd name="connsiteY1" fmla="*/ 757677 h 1515354"/>
                <a:gd name="connsiteX2" fmla="*/ 720897 w 1385560"/>
                <a:gd name="connsiteY2" fmla="*/ 1400518 h 1515354"/>
                <a:gd name="connsiteX3" fmla="*/ 0 w 1385560"/>
                <a:gd name="connsiteY3" fmla="*/ 1515354 h 1515354"/>
                <a:gd name="connsiteX0" fmla="*/ 0 w 1359896"/>
                <a:gd name="connsiteY0" fmla="*/ 0 h 1515354"/>
                <a:gd name="connsiteX1" fmla="*/ 1359896 w 1359896"/>
                <a:gd name="connsiteY1" fmla="*/ 757677 h 1515354"/>
                <a:gd name="connsiteX2" fmla="*/ 720897 w 1359896"/>
                <a:gd name="connsiteY2" fmla="*/ 1400518 h 1515354"/>
                <a:gd name="connsiteX3" fmla="*/ 0 w 1359896"/>
                <a:gd name="connsiteY3" fmla="*/ 1515354 h 1515354"/>
                <a:gd name="connsiteX0" fmla="*/ 0 w 1359896"/>
                <a:gd name="connsiteY0" fmla="*/ 0 h 1515354"/>
                <a:gd name="connsiteX1" fmla="*/ 1359896 w 1359896"/>
                <a:gd name="connsiteY1" fmla="*/ 757677 h 1515354"/>
                <a:gd name="connsiteX2" fmla="*/ 720897 w 1359896"/>
                <a:gd name="connsiteY2" fmla="*/ 1400518 h 1515354"/>
                <a:gd name="connsiteX3" fmla="*/ 0 w 1359896"/>
                <a:gd name="connsiteY3" fmla="*/ 1515354 h 1515354"/>
                <a:gd name="connsiteX0" fmla="*/ 0 w 1307509"/>
                <a:gd name="connsiteY0" fmla="*/ 0 h 1515354"/>
                <a:gd name="connsiteX1" fmla="*/ 1307509 w 1307509"/>
                <a:gd name="connsiteY1" fmla="*/ 748152 h 1515354"/>
                <a:gd name="connsiteX2" fmla="*/ 720897 w 1307509"/>
                <a:gd name="connsiteY2" fmla="*/ 1400518 h 1515354"/>
                <a:gd name="connsiteX3" fmla="*/ 0 w 1307509"/>
                <a:gd name="connsiteY3" fmla="*/ 1515354 h 1515354"/>
                <a:gd name="connsiteX0" fmla="*/ 0 w 1307509"/>
                <a:gd name="connsiteY0" fmla="*/ 0 h 1515354"/>
                <a:gd name="connsiteX1" fmla="*/ 1307509 w 1307509"/>
                <a:gd name="connsiteY1" fmla="*/ 748152 h 1515354"/>
                <a:gd name="connsiteX2" fmla="*/ 720897 w 1307509"/>
                <a:gd name="connsiteY2" fmla="*/ 1400518 h 1515354"/>
                <a:gd name="connsiteX3" fmla="*/ 0 w 1307509"/>
                <a:gd name="connsiteY3" fmla="*/ 1515354 h 1515354"/>
                <a:gd name="connsiteX0" fmla="*/ 0 w 1310829"/>
                <a:gd name="connsiteY0" fmla="*/ 0 h 1515354"/>
                <a:gd name="connsiteX1" fmla="*/ 930448 w 1310829"/>
                <a:gd name="connsiteY1" fmla="*/ 90831 h 1515354"/>
                <a:gd name="connsiteX2" fmla="*/ 1307509 w 1310829"/>
                <a:gd name="connsiteY2" fmla="*/ 748152 h 1515354"/>
                <a:gd name="connsiteX3" fmla="*/ 720897 w 1310829"/>
                <a:gd name="connsiteY3" fmla="*/ 1400518 h 1515354"/>
                <a:gd name="connsiteX4" fmla="*/ 0 w 1310829"/>
                <a:gd name="connsiteY4" fmla="*/ 1515354 h 1515354"/>
                <a:gd name="connsiteX0" fmla="*/ 0 w 1308164"/>
                <a:gd name="connsiteY0" fmla="*/ 0 h 1515354"/>
                <a:gd name="connsiteX1" fmla="*/ 930448 w 1308164"/>
                <a:gd name="connsiteY1" fmla="*/ 90831 h 1515354"/>
                <a:gd name="connsiteX2" fmla="*/ 1307509 w 1308164"/>
                <a:gd name="connsiteY2" fmla="*/ 748152 h 1515354"/>
                <a:gd name="connsiteX3" fmla="*/ 1068560 w 1308164"/>
                <a:gd name="connsiteY3" fmla="*/ 1243356 h 1515354"/>
                <a:gd name="connsiteX4" fmla="*/ 720897 w 1308164"/>
                <a:gd name="connsiteY4" fmla="*/ 1400518 h 1515354"/>
                <a:gd name="connsiteX5" fmla="*/ 0 w 1308164"/>
                <a:gd name="connsiteY5" fmla="*/ 1515354 h 1515354"/>
                <a:gd name="connsiteX0" fmla="*/ 930448 w 1308164"/>
                <a:gd name="connsiteY0" fmla="*/ 0 h 1424523"/>
                <a:gd name="connsiteX1" fmla="*/ 1307509 w 1308164"/>
                <a:gd name="connsiteY1" fmla="*/ 657321 h 1424523"/>
                <a:gd name="connsiteX2" fmla="*/ 1068560 w 1308164"/>
                <a:gd name="connsiteY2" fmla="*/ 1152525 h 1424523"/>
                <a:gd name="connsiteX3" fmla="*/ 720897 w 1308164"/>
                <a:gd name="connsiteY3" fmla="*/ 1309687 h 1424523"/>
                <a:gd name="connsiteX4" fmla="*/ 0 w 1308164"/>
                <a:gd name="connsiteY4" fmla="*/ 1424523 h 1424523"/>
                <a:gd name="connsiteX0" fmla="*/ 209551 w 587267"/>
                <a:gd name="connsiteY0" fmla="*/ 0 h 1309687"/>
                <a:gd name="connsiteX1" fmla="*/ 586612 w 587267"/>
                <a:gd name="connsiteY1" fmla="*/ 657321 h 1309687"/>
                <a:gd name="connsiteX2" fmla="*/ 347663 w 587267"/>
                <a:gd name="connsiteY2" fmla="*/ 1152525 h 1309687"/>
                <a:gd name="connsiteX3" fmla="*/ 0 w 587267"/>
                <a:gd name="connsiteY3" fmla="*/ 1309687 h 1309687"/>
                <a:gd name="connsiteX0" fmla="*/ 0 w 377716"/>
                <a:gd name="connsiteY0" fmla="*/ 0 h 1152525"/>
                <a:gd name="connsiteX1" fmla="*/ 377061 w 377716"/>
                <a:gd name="connsiteY1" fmla="*/ 657321 h 1152525"/>
                <a:gd name="connsiteX2" fmla="*/ 138112 w 377716"/>
                <a:gd name="connsiteY2" fmla="*/ 1152525 h 1152525"/>
                <a:gd name="connsiteX0" fmla="*/ 0 w 377618"/>
                <a:gd name="connsiteY0" fmla="*/ 0 h 1200150"/>
                <a:gd name="connsiteX1" fmla="*/ 377061 w 377618"/>
                <a:gd name="connsiteY1" fmla="*/ 657321 h 1200150"/>
                <a:gd name="connsiteX2" fmla="*/ 109537 w 377618"/>
                <a:gd name="connsiteY2" fmla="*/ 120015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7618" h="1200150">
                  <a:moveTo>
                    <a:pt x="0" y="0"/>
                  </a:moveTo>
                  <a:cubicBezTo>
                    <a:pt x="217918" y="124692"/>
                    <a:pt x="365155" y="471584"/>
                    <a:pt x="377061" y="657321"/>
                  </a:cubicBezTo>
                  <a:cubicBezTo>
                    <a:pt x="388967" y="843059"/>
                    <a:pt x="207306" y="1091422"/>
                    <a:pt x="109537" y="1200150"/>
                  </a:cubicBezTo>
                </a:path>
              </a:pathLst>
            </a:custGeom>
            <a:ln w="1905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87987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1" name="Rectangle 12"/>
            <p:cNvSpPr>
              <a:spLocks noChangeArrowheads="1"/>
            </p:cNvSpPr>
            <p:nvPr/>
          </p:nvSpPr>
          <p:spPr bwMode="auto">
            <a:xfrm>
              <a:off x="8574770" y="1512742"/>
              <a:ext cx="606032" cy="113768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Воронеж</a:t>
              </a:r>
            </a:p>
          </p:txBody>
        </p:sp>
        <p:sp>
          <p:nvSpPr>
            <p:cNvPr id="333" name="Rectangle 12"/>
            <p:cNvSpPr>
              <a:spLocks noChangeArrowheads="1"/>
            </p:cNvSpPr>
            <p:nvPr/>
          </p:nvSpPr>
          <p:spPr bwMode="auto">
            <a:xfrm>
              <a:off x="7494933" y="1521140"/>
              <a:ext cx="649850" cy="113768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Смоленск</a:t>
              </a:r>
            </a:p>
          </p:txBody>
        </p:sp>
        <p:cxnSp>
          <p:nvCxnSpPr>
            <p:cNvPr id="334" name="Прямая со стрелкой 333"/>
            <p:cNvCxnSpPr/>
            <p:nvPr/>
          </p:nvCxnSpPr>
          <p:spPr>
            <a:xfrm flipV="1">
              <a:off x="7873198" y="1004922"/>
              <a:ext cx="327090" cy="1"/>
            </a:xfrm>
            <a:prstGeom prst="straightConnector1">
              <a:avLst/>
            </a:prstGeom>
            <a:ln w="254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Text Box 207"/>
            <p:cNvSpPr txBox="1">
              <a:spLocks noChangeArrowheads="1"/>
            </p:cNvSpPr>
            <p:nvPr/>
          </p:nvSpPr>
          <p:spPr bwMode="auto">
            <a:xfrm>
              <a:off x="6659370" y="748214"/>
              <a:ext cx="1211350" cy="292739"/>
            </a:xfrm>
            <a:prstGeom prst="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bg1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square" lIns="17997" tIns="17997" rIns="17997" bIns="17997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spcBef>
                  <a:spcPct val="50000"/>
                </a:spcBef>
                <a:defRPr sz="900" b="1">
                  <a:solidFill>
                    <a:srgbClr val="000066"/>
                  </a:solidFill>
                </a:defRPr>
              </a:lvl1pPr>
            </a:lstStyle>
            <a:p>
              <a:pPr defTabSz="987987" fontAlgn="auto">
                <a:lnSpc>
                  <a:spcPct val="76000"/>
                </a:lnSpc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Calibri"/>
                </a:rPr>
                <a:t>Дальность поражения цели противоракетами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SM-3 Block-IIA</a:t>
              </a:r>
              <a:endParaRPr lang="ru-RU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6" name="Text Box 207"/>
            <p:cNvSpPr txBox="1">
              <a:spLocks noChangeArrowheads="1"/>
            </p:cNvSpPr>
            <p:nvPr/>
          </p:nvSpPr>
          <p:spPr bwMode="auto">
            <a:xfrm>
              <a:off x="8912741" y="753383"/>
              <a:ext cx="951695" cy="292739"/>
            </a:xfrm>
            <a:prstGeom prst="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bg1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square" lIns="17997" tIns="17997" rIns="17997" bIns="17997">
              <a:spAutoFit/>
            </a:bodyPr>
            <a:lstStyle>
              <a:defPPr>
                <a:defRPr lang="en-US"/>
              </a:defPPr>
              <a:lvl1pPr algn="ctr" defTabSz="988672" fontAlgn="auto">
                <a:lnSpc>
                  <a:spcPct val="76000"/>
                </a:lnSpc>
                <a:spcBef>
                  <a:spcPct val="50000"/>
                </a:spcBef>
                <a:spcAft>
                  <a:spcPts val="0"/>
                </a:spcAft>
                <a:defRPr sz="900" b="1">
                  <a:solidFill>
                    <a:prstClr val="black"/>
                  </a:solidFill>
                  <a:latin typeface="Calibri"/>
                </a:defRPr>
              </a:lvl1pPr>
            </a:lstStyle>
            <a:p>
              <a:r>
                <a:rPr lang="ru-RU" dirty="0"/>
                <a:t>Дальности поражения цели </a:t>
              </a:r>
              <a:br>
                <a:rPr lang="ru-RU" dirty="0"/>
              </a:br>
              <a:r>
                <a:rPr lang="ru-RU" dirty="0"/>
                <a:t>КР «</a:t>
              </a:r>
              <a:r>
                <a:rPr lang="ru-RU" dirty="0" err="1"/>
                <a:t>Томахок</a:t>
              </a:r>
              <a:r>
                <a:rPr lang="ru-RU" dirty="0"/>
                <a:t>»</a:t>
              </a:r>
            </a:p>
          </p:txBody>
        </p:sp>
      </p:grpSp>
      <p:sp>
        <p:nvSpPr>
          <p:cNvPr id="346" name="AutoShape 928"/>
          <p:cNvSpPr>
            <a:spLocks noChangeArrowheads="1"/>
          </p:cNvSpPr>
          <p:nvPr/>
        </p:nvSpPr>
        <p:spPr bwMode="auto">
          <a:xfrm>
            <a:off x="4974667" y="2759245"/>
            <a:ext cx="4867135" cy="337909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E6EFFF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softEdge rad="12700"/>
          </a:effectLst>
        </p:spPr>
        <p:txBody>
          <a:bodyPr wrap="square" lIns="7791" tIns="19460" rIns="7791" bIns="19460" anchor="ctr">
            <a:noAutofit/>
          </a:bodyPr>
          <a:lstStyle/>
          <a:p>
            <a:pPr marL="173170" indent="-171450" algn="ctr" defTabSz="1070682" eaLnBrk="0" fontAlgn="auto" hangingPunct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Развертывание американской базы ПРО </a:t>
            </a:r>
            <a:br>
              <a:rPr lang="ru-RU" sz="1200" b="1" dirty="0">
                <a:solidFill>
                  <a:prstClr val="black"/>
                </a:solidFill>
                <a:latin typeface="Arial" charset="0"/>
              </a:rPr>
            </a:br>
            <a:r>
              <a:rPr lang="ru-RU" sz="1000" b="1" i="1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ru-RU" sz="1000" b="1" i="1" dirty="0" err="1">
                <a:solidFill>
                  <a:prstClr val="black"/>
                </a:solidFill>
                <a:latin typeface="Arial" charset="0"/>
              </a:rPr>
              <a:t>н.п</a:t>
            </a:r>
            <a:r>
              <a:rPr lang="ru-RU" sz="1000" b="1" i="1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ru-RU" sz="1000" b="1" i="1" dirty="0" err="1">
                <a:solidFill>
                  <a:prstClr val="black"/>
                </a:solidFill>
                <a:latin typeface="Arial" charset="0"/>
              </a:rPr>
              <a:t>Редзиково</a:t>
            </a:r>
            <a:r>
              <a:rPr lang="ru-RU" sz="1000" b="1" i="1" dirty="0">
                <a:solidFill>
                  <a:prstClr val="black"/>
                </a:solidFill>
                <a:latin typeface="Arial" charset="0"/>
              </a:rPr>
              <a:t>, Польша)</a:t>
            </a:r>
          </a:p>
        </p:txBody>
      </p:sp>
      <p:pic>
        <p:nvPicPr>
          <p:cNvPr id="347" name="Picture 12" descr="1_215b99bw5tcwj8d9oxx2gq-scaled"/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 t="25908" b="7975"/>
          <a:stretch/>
        </p:blipFill>
        <p:spPr bwMode="auto">
          <a:xfrm>
            <a:off x="4973251" y="3079245"/>
            <a:ext cx="1421945" cy="4396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8" t="13104" r="29435" b="53200"/>
          <a:stretch/>
        </p:blipFill>
        <p:spPr bwMode="auto">
          <a:xfrm>
            <a:off x="51933" y="1073194"/>
            <a:ext cx="4894499" cy="355821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115132" y="1558080"/>
            <a:ext cx="4769795" cy="2986426"/>
            <a:chOff x="4600290" y="1769771"/>
            <a:chExt cx="4404299" cy="2757928"/>
          </a:xfrm>
        </p:grpSpPr>
        <p:sp>
          <p:nvSpPr>
            <p:cNvPr id="137" name="Rectangle 13"/>
            <p:cNvSpPr>
              <a:spLocks noChangeArrowheads="1"/>
            </p:cNvSpPr>
            <p:nvPr/>
          </p:nvSpPr>
          <p:spPr bwMode="auto">
            <a:xfrm>
              <a:off x="8470994" y="3267731"/>
              <a:ext cx="485742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900" b="1" dirty="0">
                  <a:solidFill>
                    <a:prstClr val="black"/>
                  </a:solidFill>
                  <a:latin typeface="Calibri"/>
                </a:rPr>
                <a:t>Минск</a:t>
              </a:r>
            </a:p>
          </p:txBody>
        </p:sp>
        <p:sp>
          <p:nvSpPr>
            <p:cNvPr id="138" name="5-конечная звезда 137"/>
            <p:cNvSpPr/>
            <p:nvPr/>
          </p:nvSpPr>
          <p:spPr>
            <a:xfrm>
              <a:off x="8795266" y="3160654"/>
              <a:ext cx="209323" cy="122097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41" tIns="45673" rIns="91341" bIns="45673" rtlCol="0" anchor="ctr"/>
            <a:lstStyle/>
            <a:p>
              <a:pPr algn="ctr" defTabSz="493718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9" name="Text Box 59"/>
            <p:cNvSpPr txBox="1">
              <a:spLocks noChangeArrowheads="1"/>
            </p:cNvSpPr>
            <p:nvPr/>
          </p:nvSpPr>
          <p:spPr bwMode="auto">
            <a:xfrm>
              <a:off x="8192104" y="3490630"/>
              <a:ext cx="785134" cy="1449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87429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srgbClr val="000000"/>
                  </a:solidFill>
                  <a:latin typeface="Arial" charset="0"/>
                </a:rPr>
                <a:t>БЕЛАРУСЬ</a:t>
              </a:r>
            </a:p>
          </p:txBody>
        </p:sp>
        <p:sp>
          <p:nvSpPr>
            <p:cNvPr id="140" name="Text Box 59"/>
            <p:cNvSpPr txBox="1">
              <a:spLocks noChangeArrowheads="1"/>
            </p:cNvSpPr>
            <p:nvPr/>
          </p:nvSpPr>
          <p:spPr bwMode="auto">
            <a:xfrm>
              <a:off x="6667213" y="2706282"/>
              <a:ext cx="615651" cy="1449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87429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srgbClr val="000000"/>
                  </a:solidFill>
                  <a:latin typeface="Arial" charset="0"/>
                </a:rPr>
                <a:t>РОССИЯ</a:t>
              </a:r>
            </a:p>
          </p:txBody>
        </p:sp>
        <p:sp>
          <p:nvSpPr>
            <p:cNvPr id="144" name="Text Box 59"/>
            <p:cNvSpPr txBox="1">
              <a:spLocks noChangeArrowheads="1"/>
            </p:cNvSpPr>
            <p:nvPr/>
          </p:nvSpPr>
          <p:spPr bwMode="auto">
            <a:xfrm>
              <a:off x="6476279" y="3714858"/>
              <a:ext cx="650756" cy="1449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87429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srgbClr val="0000CC"/>
                  </a:solidFill>
                  <a:latin typeface="Arial" charset="0"/>
                </a:rPr>
                <a:t>ПОЛЬША</a:t>
              </a:r>
            </a:p>
          </p:txBody>
        </p:sp>
        <p:sp>
          <p:nvSpPr>
            <p:cNvPr id="145" name="Text Box 59"/>
            <p:cNvSpPr txBox="1">
              <a:spLocks noChangeArrowheads="1"/>
            </p:cNvSpPr>
            <p:nvPr/>
          </p:nvSpPr>
          <p:spPr bwMode="auto">
            <a:xfrm>
              <a:off x="7584636" y="2482537"/>
              <a:ext cx="485951" cy="1449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87429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srgbClr val="0000CC"/>
                  </a:solidFill>
                  <a:latin typeface="Arial" charset="0"/>
                </a:rPr>
                <a:t>ЛИТВА</a:t>
              </a:r>
            </a:p>
          </p:txBody>
        </p:sp>
        <p:sp>
          <p:nvSpPr>
            <p:cNvPr id="146" name="Text Box 59"/>
            <p:cNvSpPr txBox="1">
              <a:spLocks noChangeArrowheads="1"/>
            </p:cNvSpPr>
            <p:nvPr/>
          </p:nvSpPr>
          <p:spPr bwMode="auto">
            <a:xfrm>
              <a:off x="8137923" y="1769771"/>
              <a:ext cx="591509" cy="143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87429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200" b="1" i="1" dirty="0">
                  <a:solidFill>
                    <a:srgbClr val="0000CC"/>
                  </a:solidFill>
                  <a:latin typeface="Arial" charset="0"/>
                </a:rPr>
                <a:t>ЛАТВИЯ</a:t>
              </a:r>
            </a:p>
          </p:txBody>
        </p:sp>
        <p:sp>
          <p:nvSpPr>
            <p:cNvPr id="148" name="Rectangle 77"/>
            <p:cNvSpPr>
              <a:spLocks noChangeArrowheads="1"/>
            </p:cNvSpPr>
            <p:nvPr/>
          </p:nvSpPr>
          <p:spPr bwMode="auto">
            <a:xfrm>
              <a:off x="7481804" y="2793990"/>
              <a:ext cx="961749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Полигон «Пабраде»</a:t>
              </a:r>
            </a:p>
          </p:txBody>
        </p:sp>
        <p:sp>
          <p:nvSpPr>
            <p:cNvPr id="149" name="AutoShape 17" descr="Крупное конфетти"/>
            <p:cNvSpPr>
              <a:spLocks noChangeArrowheads="1"/>
            </p:cNvSpPr>
            <p:nvPr/>
          </p:nvSpPr>
          <p:spPr bwMode="auto">
            <a:xfrm rot="20551110">
              <a:off x="8190873" y="2616419"/>
              <a:ext cx="231116" cy="135575"/>
            </a:xfrm>
            <a:prstGeom prst="hexagon">
              <a:avLst>
                <a:gd name="adj" fmla="val 31718"/>
                <a:gd name="vf" fmla="val 115470"/>
              </a:avLst>
            </a:prstGeom>
            <a:pattFill prst="ltUpDiag">
              <a:fgClr>
                <a:srgbClr val="0000FF"/>
              </a:fgClr>
              <a:bgClr>
                <a:srgbClr val="FFFFFF"/>
              </a:bgClr>
            </a:patt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91341" tIns="45673" rIns="91341" bIns="45673"/>
            <a:lstStyle/>
            <a:p>
              <a:pPr defTabSz="493718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AutoShape 17" descr="Крупное конфетти"/>
            <p:cNvSpPr>
              <a:spLocks noChangeArrowheads="1"/>
            </p:cNvSpPr>
            <p:nvPr/>
          </p:nvSpPr>
          <p:spPr bwMode="auto">
            <a:xfrm rot="20551110">
              <a:off x="7815920" y="1799019"/>
              <a:ext cx="237595" cy="154584"/>
            </a:xfrm>
            <a:prstGeom prst="hexagon">
              <a:avLst>
                <a:gd name="adj" fmla="val 31718"/>
                <a:gd name="vf" fmla="val 115470"/>
              </a:avLst>
            </a:prstGeom>
            <a:pattFill prst="ltUpDiag">
              <a:fgClr>
                <a:srgbClr val="0000FF"/>
              </a:fgClr>
              <a:bgClr>
                <a:srgbClr val="FFFFFF"/>
              </a:bgClr>
            </a:patt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91341" tIns="45673" rIns="91341" bIns="45673"/>
            <a:lstStyle/>
            <a:p>
              <a:pPr defTabSz="493718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Rectangle 77"/>
            <p:cNvSpPr>
              <a:spLocks noChangeArrowheads="1"/>
            </p:cNvSpPr>
            <p:nvPr/>
          </p:nvSpPr>
          <p:spPr bwMode="auto">
            <a:xfrm>
              <a:off x="7601396" y="1999696"/>
              <a:ext cx="869597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Полигон «Адажи»</a:t>
              </a:r>
            </a:p>
          </p:txBody>
        </p:sp>
        <p:grpSp>
          <p:nvGrpSpPr>
            <p:cNvPr id="162" name="Группа 161"/>
            <p:cNvGrpSpPr/>
            <p:nvPr/>
          </p:nvGrpSpPr>
          <p:grpSpPr>
            <a:xfrm>
              <a:off x="7109301" y="3867255"/>
              <a:ext cx="204632" cy="93417"/>
              <a:chOff x="2308824" y="1847868"/>
              <a:chExt cx="313573" cy="1331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9" name="Oval 183"/>
              <p:cNvSpPr>
                <a:spLocks noChangeAspect="1" noChangeArrowheads="1"/>
              </p:cNvSpPr>
              <p:nvPr/>
            </p:nvSpPr>
            <p:spPr bwMode="auto">
              <a:xfrm>
                <a:off x="2308824" y="1847868"/>
                <a:ext cx="313573" cy="133191"/>
              </a:xfrm>
              <a:prstGeom prst="ellipse">
                <a:avLst/>
              </a:prstGeom>
              <a:solidFill>
                <a:srgbClr val="6666FF"/>
              </a:solidFill>
              <a:ln w="9525">
                <a:round/>
                <a:headEnd/>
                <a:tailEnd/>
              </a:ln>
              <a:scene3d>
                <a:camera prst="legacyObliqueBottom">
                  <a:rot lat="600000" lon="0" rev="0"/>
                </a:camera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0000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10" name="Freeform 184"/>
              <p:cNvSpPr>
                <a:spLocks noChangeAspect="1"/>
              </p:cNvSpPr>
              <p:nvPr/>
            </p:nvSpPr>
            <p:spPr bwMode="auto">
              <a:xfrm>
                <a:off x="2380156" y="1862821"/>
                <a:ext cx="206383" cy="115121"/>
              </a:xfrm>
              <a:custGeom>
                <a:avLst/>
                <a:gdLst>
                  <a:gd name="T0" fmla="*/ 0 w 264"/>
                  <a:gd name="T1" fmla="*/ 2147483647 h 87"/>
                  <a:gd name="T2" fmla="*/ 2147483647 w 264"/>
                  <a:gd name="T3" fmla="*/ 0 h 87"/>
                  <a:gd name="T4" fmla="*/ 2147483647 w 264"/>
                  <a:gd name="T5" fmla="*/ 2147483647 h 87"/>
                  <a:gd name="T6" fmla="*/ 2147483647 w 264"/>
                  <a:gd name="T7" fmla="*/ 2147483647 h 87"/>
                  <a:gd name="T8" fmla="*/ 0 w 264"/>
                  <a:gd name="T9" fmla="*/ 214748364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87"/>
                  <a:gd name="T17" fmla="*/ 264 w 264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87">
                    <a:moveTo>
                      <a:pt x="0" y="9"/>
                    </a:moveTo>
                    <a:lnTo>
                      <a:pt x="60" y="0"/>
                    </a:lnTo>
                    <a:lnTo>
                      <a:pt x="264" y="75"/>
                    </a:lnTo>
                    <a:lnTo>
                      <a:pt x="213" y="8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3" name="Rectangle 77"/>
            <p:cNvSpPr>
              <a:spLocks noChangeArrowheads="1"/>
            </p:cNvSpPr>
            <p:nvPr/>
          </p:nvSpPr>
          <p:spPr bwMode="auto">
            <a:xfrm>
              <a:off x="6701795" y="4068142"/>
              <a:ext cx="924025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Миньск-Мазовецки</a:t>
              </a:r>
              <a:endParaRPr lang="ru-RU" sz="9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4" name="Группа 163"/>
            <p:cNvGrpSpPr/>
            <p:nvPr/>
          </p:nvGrpSpPr>
          <p:grpSpPr>
            <a:xfrm>
              <a:off x="5381366" y="3154030"/>
              <a:ext cx="204632" cy="93417"/>
              <a:chOff x="2308824" y="1802423"/>
              <a:chExt cx="313573" cy="1331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7" name="Oval 183"/>
              <p:cNvSpPr>
                <a:spLocks noChangeAspect="1" noChangeArrowheads="1"/>
              </p:cNvSpPr>
              <p:nvPr/>
            </p:nvSpPr>
            <p:spPr bwMode="auto">
              <a:xfrm>
                <a:off x="2308824" y="1802423"/>
                <a:ext cx="313573" cy="133191"/>
              </a:xfrm>
              <a:prstGeom prst="ellipse">
                <a:avLst/>
              </a:prstGeom>
              <a:solidFill>
                <a:srgbClr val="6666FF"/>
              </a:solidFill>
              <a:ln w="9525">
                <a:round/>
                <a:headEnd/>
                <a:tailEnd/>
              </a:ln>
              <a:scene3d>
                <a:camera prst="legacyObliqueBottom">
                  <a:rot lat="600000" lon="0" rev="0"/>
                </a:camera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0000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8" name="Freeform 184"/>
              <p:cNvSpPr>
                <a:spLocks noChangeAspect="1"/>
              </p:cNvSpPr>
              <p:nvPr/>
            </p:nvSpPr>
            <p:spPr bwMode="auto">
              <a:xfrm>
                <a:off x="2380156" y="1802423"/>
                <a:ext cx="206383" cy="115121"/>
              </a:xfrm>
              <a:custGeom>
                <a:avLst/>
                <a:gdLst>
                  <a:gd name="T0" fmla="*/ 0 w 264"/>
                  <a:gd name="T1" fmla="*/ 2147483647 h 87"/>
                  <a:gd name="T2" fmla="*/ 2147483647 w 264"/>
                  <a:gd name="T3" fmla="*/ 0 h 87"/>
                  <a:gd name="T4" fmla="*/ 2147483647 w 264"/>
                  <a:gd name="T5" fmla="*/ 2147483647 h 87"/>
                  <a:gd name="T6" fmla="*/ 2147483647 w 264"/>
                  <a:gd name="T7" fmla="*/ 2147483647 h 87"/>
                  <a:gd name="T8" fmla="*/ 0 w 264"/>
                  <a:gd name="T9" fmla="*/ 214748364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87"/>
                  <a:gd name="T17" fmla="*/ 264 w 264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87">
                    <a:moveTo>
                      <a:pt x="0" y="9"/>
                    </a:moveTo>
                    <a:lnTo>
                      <a:pt x="60" y="0"/>
                    </a:lnTo>
                    <a:lnTo>
                      <a:pt x="264" y="75"/>
                    </a:lnTo>
                    <a:lnTo>
                      <a:pt x="213" y="8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5" name="Rectangle 77"/>
            <p:cNvSpPr>
              <a:spLocks noChangeArrowheads="1"/>
            </p:cNvSpPr>
            <p:nvPr/>
          </p:nvSpPr>
          <p:spPr bwMode="auto">
            <a:xfrm>
              <a:off x="5252616" y="3313157"/>
              <a:ext cx="652150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Мирославец</a:t>
              </a:r>
              <a:endParaRPr lang="ru-RU" sz="9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6" name="Группа 165"/>
            <p:cNvGrpSpPr/>
            <p:nvPr/>
          </p:nvGrpSpPr>
          <p:grpSpPr>
            <a:xfrm>
              <a:off x="6475304" y="3145204"/>
              <a:ext cx="204632" cy="93417"/>
              <a:chOff x="2308824" y="1847868"/>
              <a:chExt cx="313573" cy="1331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4" name="Oval 183"/>
              <p:cNvSpPr>
                <a:spLocks noChangeAspect="1" noChangeArrowheads="1"/>
              </p:cNvSpPr>
              <p:nvPr/>
            </p:nvSpPr>
            <p:spPr bwMode="auto">
              <a:xfrm>
                <a:off x="2308824" y="1847868"/>
                <a:ext cx="313573" cy="133191"/>
              </a:xfrm>
              <a:prstGeom prst="ellipse">
                <a:avLst/>
              </a:prstGeom>
              <a:solidFill>
                <a:srgbClr val="6666FF"/>
              </a:solidFill>
              <a:ln w="9525">
                <a:round/>
                <a:headEnd/>
                <a:tailEnd/>
              </a:ln>
              <a:scene3d>
                <a:camera prst="legacyObliqueBottom">
                  <a:rot lat="600000" lon="0" rev="0"/>
                </a:camera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0000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5" name="Freeform 184"/>
              <p:cNvSpPr>
                <a:spLocks noChangeAspect="1"/>
              </p:cNvSpPr>
              <p:nvPr/>
            </p:nvSpPr>
            <p:spPr bwMode="auto">
              <a:xfrm>
                <a:off x="2380156" y="1862821"/>
                <a:ext cx="206383" cy="115121"/>
              </a:xfrm>
              <a:custGeom>
                <a:avLst/>
                <a:gdLst>
                  <a:gd name="T0" fmla="*/ 0 w 264"/>
                  <a:gd name="T1" fmla="*/ 2147483647 h 87"/>
                  <a:gd name="T2" fmla="*/ 2147483647 w 264"/>
                  <a:gd name="T3" fmla="*/ 0 h 87"/>
                  <a:gd name="T4" fmla="*/ 2147483647 w 264"/>
                  <a:gd name="T5" fmla="*/ 2147483647 h 87"/>
                  <a:gd name="T6" fmla="*/ 2147483647 w 264"/>
                  <a:gd name="T7" fmla="*/ 2147483647 h 87"/>
                  <a:gd name="T8" fmla="*/ 0 w 264"/>
                  <a:gd name="T9" fmla="*/ 214748364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87"/>
                  <a:gd name="T17" fmla="*/ 264 w 264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87">
                    <a:moveTo>
                      <a:pt x="0" y="9"/>
                    </a:moveTo>
                    <a:lnTo>
                      <a:pt x="60" y="0"/>
                    </a:lnTo>
                    <a:lnTo>
                      <a:pt x="264" y="75"/>
                    </a:lnTo>
                    <a:lnTo>
                      <a:pt x="213" y="8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7" name="Rectangle 77"/>
            <p:cNvSpPr>
              <a:spLocks noChangeArrowheads="1"/>
            </p:cNvSpPr>
            <p:nvPr/>
          </p:nvSpPr>
          <p:spPr bwMode="auto">
            <a:xfrm>
              <a:off x="6419886" y="3297271"/>
              <a:ext cx="520099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Мальборк</a:t>
              </a:r>
              <a:endParaRPr lang="ru-RU" sz="9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8" name="Группа 167"/>
            <p:cNvGrpSpPr/>
            <p:nvPr/>
          </p:nvGrpSpPr>
          <p:grpSpPr>
            <a:xfrm>
              <a:off x="6438825" y="3916377"/>
              <a:ext cx="204632" cy="93417"/>
              <a:chOff x="2308824" y="1847868"/>
              <a:chExt cx="313573" cy="1331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2" name="Oval 183"/>
              <p:cNvSpPr>
                <a:spLocks noChangeAspect="1" noChangeArrowheads="1"/>
              </p:cNvSpPr>
              <p:nvPr/>
            </p:nvSpPr>
            <p:spPr bwMode="auto">
              <a:xfrm>
                <a:off x="2308824" y="1847868"/>
                <a:ext cx="313573" cy="133191"/>
              </a:xfrm>
              <a:prstGeom prst="ellipse">
                <a:avLst/>
              </a:prstGeom>
              <a:solidFill>
                <a:srgbClr val="6666FF"/>
              </a:solidFill>
              <a:ln w="9525">
                <a:round/>
                <a:headEnd/>
                <a:tailEnd/>
              </a:ln>
              <a:scene3d>
                <a:camera prst="legacyObliqueBottom">
                  <a:rot lat="600000" lon="0" rev="0"/>
                </a:camera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0000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3" name="Freeform 184"/>
              <p:cNvSpPr>
                <a:spLocks noChangeAspect="1"/>
              </p:cNvSpPr>
              <p:nvPr/>
            </p:nvSpPr>
            <p:spPr bwMode="auto">
              <a:xfrm>
                <a:off x="2380156" y="1862821"/>
                <a:ext cx="206383" cy="115121"/>
              </a:xfrm>
              <a:custGeom>
                <a:avLst/>
                <a:gdLst>
                  <a:gd name="T0" fmla="*/ 0 w 264"/>
                  <a:gd name="T1" fmla="*/ 2147483647 h 87"/>
                  <a:gd name="T2" fmla="*/ 2147483647 w 264"/>
                  <a:gd name="T3" fmla="*/ 0 h 87"/>
                  <a:gd name="T4" fmla="*/ 2147483647 w 264"/>
                  <a:gd name="T5" fmla="*/ 2147483647 h 87"/>
                  <a:gd name="T6" fmla="*/ 2147483647 w 264"/>
                  <a:gd name="T7" fmla="*/ 2147483647 h 87"/>
                  <a:gd name="T8" fmla="*/ 0 w 264"/>
                  <a:gd name="T9" fmla="*/ 214748364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87"/>
                  <a:gd name="T17" fmla="*/ 264 w 264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87">
                    <a:moveTo>
                      <a:pt x="0" y="9"/>
                    </a:moveTo>
                    <a:lnTo>
                      <a:pt x="60" y="0"/>
                    </a:lnTo>
                    <a:lnTo>
                      <a:pt x="264" y="75"/>
                    </a:lnTo>
                    <a:lnTo>
                      <a:pt x="213" y="8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9" name="Rectangle 77"/>
            <p:cNvSpPr>
              <a:spLocks noChangeArrowheads="1"/>
            </p:cNvSpPr>
            <p:nvPr/>
          </p:nvSpPr>
          <p:spPr bwMode="auto">
            <a:xfrm>
              <a:off x="6379151" y="4065176"/>
              <a:ext cx="265657" cy="127882"/>
            </a:xfrm>
            <a:prstGeom prst="rect">
              <a:avLst/>
            </a:prstGeom>
            <a:gradFill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Ласк</a:t>
              </a:r>
            </a:p>
          </p:txBody>
        </p:sp>
        <p:grpSp>
          <p:nvGrpSpPr>
            <p:cNvPr id="170" name="Группа 169"/>
            <p:cNvGrpSpPr/>
            <p:nvPr/>
          </p:nvGrpSpPr>
          <p:grpSpPr>
            <a:xfrm>
              <a:off x="5375647" y="3784581"/>
              <a:ext cx="204632" cy="93417"/>
              <a:chOff x="2308824" y="1847868"/>
              <a:chExt cx="313573" cy="1331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0" name="Oval 183"/>
              <p:cNvSpPr>
                <a:spLocks noChangeAspect="1" noChangeArrowheads="1"/>
              </p:cNvSpPr>
              <p:nvPr/>
            </p:nvSpPr>
            <p:spPr bwMode="auto">
              <a:xfrm>
                <a:off x="2308824" y="1847868"/>
                <a:ext cx="313573" cy="133191"/>
              </a:xfrm>
              <a:prstGeom prst="ellipse">
                <a:avLst/>
              </a:prstGeom>
              <a:solidFill>
                <a:srgbClr val="6666FF"/>
              </a:solidFill>
              <a:ln w="9525">
                <a:round/>
                <a:headEnd/>
                <a:tailEnd/>
              </a:ln>
              <a:scene3d>
                <a:camera prst="legacyObliqueBottom">
                  <a:rot lat="600000" lon="0" rev="0"/>
                </a:camera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0000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1" name="Freeform 184"/>
              <p:cNvSpPr>
                <a:spLocks noChangeAspect="1"/>
              </p:cNvSpPr>
              <p:nvPr/>
            </p:nvSpPr>
            <p:spPr bwMode="auto">
              <a:xfrm>
                <a:off x="2380156" y="1862821"/>
                <a:ext cx="206383" cy="115121"/>
              </a:xfrm>
              <a:custGeom>
                <a:avLst/>
                <a:gdLst>
                  <a:gd name="T0" fmla="*/ 0 w 264"/>
                  <a:gd name="T1" fmla="*/ 2147483647 h 87"/>
                  <a:gd name="T2" fmla="*/ 2147483647 w 264"/>
                  <a:gd name="T3" fmla="*/ 0 h 87"/>
                  <a:gd name="T4" fmla="*/ 2147483647 w 264"/>
                  <a:gd name="T5" fmla="*/ 2147483647 h 87"/>
                  <a:gd name="T6" fmla="*/ 2147483647 w 264"/>
                  <a:gd name="T7" fmla="*/ 2147483647 h 87"/>
                  <a:gd name="T8" fmla="*/ 0 w 264"/>
                  <a:gd name="T9" fmla="*/ 214748364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87"/>
                  <a:gd name="T17" fmla="*/ 264 w 264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87">
                    <a:moveTo>
                      <a:pt x="0" y="9"/>
                    </a:moveTo>
                    <a:lnTo>
                      <a:pt x="60" y="0"/>
                    </a:lnTo>
                    <a:lnTo>
                      <a:pt x="264" y="75"/>
                    </a:lnTo>
                    <a:lnTo>
                      <a:pt x="213" y="8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1" name="Rectangle 77"/>
            <p:cNvSpPr>
              <a:spLocks noChangeArrowheads="1"/>
            </p:cNvSpPr>
            <p:nvPr/>
          </p:nvSpPr>
          <p:spPr bwMode="auto">
            <a:xfrm>
              <a:off x="5262196" y="3926373"/>
              <a:ext cx="486986" cy="173588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FFFF00">
                    <a:lumMod val="40000"/>
                    <a:lumOff val="60000"/>
                  </a:srgbClr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lnSpc>
                  <a:spcPct val="6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Познань-</a:t>
              </a:r>
            </a:p>
            <a:p>
              <a:pPr algn="ctr" defTabSz="987429" fontAlgn="auto">
                <a:lnSpc>
                  <a:spcPct val="6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Кшесины</a:t>
              </a:r>
              <a:endParaRPr lang="ru-RU" sz="9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2" name="Группа 171"/>
            <p:cNvGrpSpPr/>
            <p:nvPr/>
          </p:nvGrpSpPr>
          <p:grpSpPr>
            <a:xfrm>
              <a:off x="5923369" y="2854131"/>
              <a:ext cx="213866" cy="160062"/>
              <a:chOff x="6663544" y="-450935"/>
              <a:chExt cx="283751" cy="21282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0" name="Oval 183"/>
              <p:cNvSpPr>
                <a:spLocks noChangeAspect="1" noChangeArrowheads="1"/>
              </p:cNvSpPr>
              <p:nvPr/>
            </p:nvSpPr>
            <p:spPr bwMode="auto">
              <a:xfrm>
                <a:off x="6663544" y="-450935"/>
                <a:ext cx="283751" cy="17103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round/>
                <a:headEnd/>
                <a:tailEnd/>
              </a:ln>
              <a:scene3d>
                <a:camera prst="legacyObliqueBottom">
                  <a:rot lat="600000" lon="0" rev="0"/>
                </a:camera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0000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srgbClr val="000000"/>
                  </a:solidFill>
                  <a:latin typeface="Calibri"/>
                </a:endParaRPr>
              </a:p>
            </p:txBody>
          </p:sp>
          <p:grpSp>
            <p:nvGrpSpPr>
              <p:cNvPr id="291" name="Группа 290"/>
              <p:cNvGrpSpPr/>
              <p:nvPr/>
            </p:nvGrpSpPr>
            <p:grpSpPr>
              <a:xfrm rot="989250">
                <a:off x="6747119" y="-398653"/>
                <a:ext cx="158056" cy="160546"/>
                <a:chOff x="6819688" y="774388"/>
                <a:chExt cx="158056" cy="160546"/>
              </a:xfrm>
            </p:grpSpPr>
            <p:cxnSp>
              <p:nvCxnSpPr>
                <p:cNvPr id="297" name="Прямая соединительная линия 296"/>
                <p:cNvCxnSpPr/>
                <p:nvPr/>
              </p:nvCxnSpPr>
              <p:spPr>
                <a:xfrm>
                  <a:off x="6819688" y="774388"/>
                  <a:ext cx="110788" cy="111649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8" name="Дуга 297"/>
                <p:cNvSpPr/>
                <p:nvPr/>
              </p:nvSpPr>
              <p:spPr>
                <a:xfrm rot="1694502">
                  <a:off x="6840806" y="783033"/>
                  <a:ext cx="74751" cy="151901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49371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Дуга 298"/>
                <p:cNvSpPr/>
                <p:nvPr/>
              </p:nvSpPr>
              <p:spPr>
                <a:xfrm rot="4155836" flipV="1">
                  <a:off x="6867172" y="762005"/>
                  <a:ext cx="74751" cy="146392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49371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92" name="Дуга 291"/>
              <p:cNvSpPr/>
              <p:nvPr/>
            </p:nvSpPr>
            <p:spPr>
              <a:xfrm rot="18074488">
                <a:off x="6743434" y="-378207"/>
                <a:ext cx="109233" cy="72027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3" name="Прямая соединительная линия 292"/>
              <p:cNvCxnSpPr/>
              <p:nvPr/>
            </p:nvCxnSpPr>
            <p:spPr>
              <a:xfrm>
                <a:off x="6861062" y="-371641"/>
                <a:ext cx="19216" cy="3423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Прямая соединительная линия 293"/>
              <p:cNvCxnSpPr/>
              <p:nvPr/>
            </p:nvCxnSpPr>
            <p:spPr>
              <a:xfrm>
                <a:off x="6760027" y="-326107"/>
                <a:ext cx="19216" cy="3423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3" name="Rectangle 77"/>
            <p:cNvSpPr>
              <a:spLocks noChangeArrowheads="1"/>
            </p:cNvSpPr>
            <p:nvPr/>
          </p:nvSpPr>
          <p:spPr bwMode="auto">
            <a:xfrm>
              <a:off x="5306487" y="2729688"/>
              <a:ext cx="772994" cy="127882"/>
            </a:xfrm>
            <a:prstGeom prst="rect">
              <a:avLst/>
            </a:prstGeom>
            <a:gradFill>
              <a:gsLst>
                <a:gs pos="0">
                  <a:srgbClr val="FFFF00">
                    <a:lumMod val="40000"/>
                    <a:lumOff val="60000"/>
                  </a:srgbClr>
                </a:gs>
                <a:gs pos="50000">
                  <a:schemeClr val="bg1"/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5400000" scaled="0"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Гдыня-</a:t>
              </a: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Оксыве</a:t>
              </a:r>
              <a:endParaRPr lang="ru-RU" sz="9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4" name="Группа 173"/>
            <p:cNvGrpSpPr/>
            <p:nvPr/>
          </p:nvGrpSpPr>
          <p:grpSpPr>
            <a:xfrm>
              <a:off x="4761340" y="3034861"/>
              <a:ext cx="90634" cy="82151"/>
              <a:chOff x="6760027" y="-396810"/>
              <a:chExt cx="120251" cy="1092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4" name="Дуга 283"/>
              <p:cNvSpPr/>
              <p:nvPr/>
            </p:nvSpPr>
            <p:spPr>
              <a:xfrm rot="18074488">
                <a:off x="6743434" y="-378207"/>
                <a:ext cx="109233" cy="72027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85" name="Прямая соединительная линия 284"/>
              <p:cNvCxnSpPr/>
              <p:nvPr/>
            </p:nvCxnSpPr>
            <p:spPr>
              <a:xfrm>
                <a:off x="6861062" y="-371641"/>
                <a:ext cx="19216" cy="3423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Прямая соединительная линия 285"/>
              <p:cNvCxnSpPr/>
              <p:nvPr/>
            </p:nvCxnSpPr>
            <p:spPr>
              <a:xfrm>
                <a:off x="6760027" y="-326107"/>
                <a:ext cx="19216" cy="3423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5" name="Rectangle 77"/>
            <p:cNvSpPr>
              <a:spLocks noChangeArrowheads="1"/>
            </p:cNvSpPr>
            <p:nvPr/>
          </p:nvSpPr>
          <p:spPr bwMode="auto">
            <a:xfrm>
              <a:off x="4600290" y="2841731"/>
              <a:ext cx="657678" cy="127882"/>
            </a:xfrm>
            <a:prstGeom prst="rect">
              <a:avLst/>
            </a:prstGeom>
            <a:gradFill>
              <a:gsLst>
                <a:gs pos="0">
                  <a:srgbClr val="FFFF00">
                    <a:lumMod val="40000"/>
                    <a:lumOff val="60000"/>
                  </a:srgbClr>
                </a:gs>
                <a:gs pos="50000">
                  <a:schemeClr val="bg1"/>
                </a:gs>
                <a:gs pos="100000">
                  <a:srgbClr val="FFFF00">
                    <a:lumMod val="40000"/>
                    <a:lumOff val="60000"/>
                  </a:srgbClr>
                </a:gs>
              </a:gsLst>
              <a:lin ang="5400000" scaled="0"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Свиноуйсьце</a:t>
              </a: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grpSp>
          <p:nvGrpSpPr>
            <p:cNvPr id="178" name="Группа 177"/>
            <p:cNvGrpSpPr/>
            <p:nvPr/>
          </p:nvGrpSpPr>
          <p:grpSpPr>
            <a:xfrm>
              <a:off x="6205798" y="2940445"/>
              <a:ext cx="113381" cy="82151"/>
              <a:chOff x="6760027" y="-396810"/>
              <a:chExt cx="150430" cy="1092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9" name="Дуга 278"/>
              <p:cNvSpPr/>
              <p:nvPr/>
            </p:nvSpPr>
            <p:spPr>
              <a:xfrm rot="5145086" flipV="1">
                <a:off x="6799885" y="-408581"/>
                <a:ext cx="74751" cy="146392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Дуга 273"/>
              <p:cNvSpPr/>
              <p:nvPr/>
            </p:nvSpPr>
            <p:spPr>
              <a:xfrm rot="18074488">
                <a:off x="6743434" y="-378207"/>
                <a:ext cx="109233" cy="72027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76" name="Прямая соединительная линия 275"/>
              <p:cNvCxnSpPr/>
              <p:nvPr/>
            </p:nvCxnSpPr>
            <p:spPr>
              <a:xfrm>
                <a:off x="6760027" y="-326107"/>
                <a:ext cx="19216" cy="3423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0" name="Группа 179"/>
            <p:cNvGrpSpPr/>
            <p:nvPr/>
          </p:nvGrpSpPr>
          <p:grpSpPr>
            <a:xfrm>
              <a:off x="4980676" y="2977147"/>
              <a:ext cx="213866" cy="160062"/>
              <a:chOff x="6663544" y="-450935"/>
              <a:chExt cx="283751" cy="21282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6" name="Oval 183"/>
              <p:cNvSpPr>
                <a:spLocks noChangeAspect="1" noChangeArrowheads="1"/>
              </p:cNvSpPr>
              <p:nvPr/>
            </p:nvSpPr>
            <p:spPr bwMode="auto">
              <a:xfrm>
                <a:off x="6663544" y="-450935"/>
                <a:ext cx="283751" cy="17103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round/>
                <a:headEnd/>
                <a:tailEnd/>
              </a:ln>
              <a:scene3d>
                <a:camera prst="legacyObliqueBottom">
                  <a:rot lat="600000" lon="0" rev="0"/>
                </a:camera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0000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srgbClr val="000000"/>
                  </a:solidFill>
                  <a:latin typeface="Calibri"/>
                </a:endParaRPr>
              </a:p>
            </p:txBody>
          </p:sp>
          <p:grpSp>
            <p:nvGrpSpPr>
              <p:cNvPr id="257" name="Группа 256"/>
              <p:cNvGrpSpPr/>
              <p:nvPr/>
            </p:nvGrpSpPr>
            <p:grpSpPr>
              <a:xfrm rot="989250">
                <a:off x="6747119" y="-398653"/>
                <a:ext cx="158056" cy="160546"/>
                <a:chOff x="6819688" y="774388"/>
                <a:chExt cx="158056" cy="160546"/>
              </a:xfrm>
            </p:grpSpPr>
            <p:cxnSp>
              <p:nvCxnSpPr>
                <p:cNvPr id="264" name="Прямая соединительная линия 263"/>
                <p:cNvCxnSpPr/>
                <p:nvPr/>
              </p:nvCxnSpPr>
              <p:spPr>
                <a:xfrm>
                  <a:off x="6819688" y="774388"/>
                  <a:ext cx="110788" cy="111649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7" name="Дуга 266"/>
                <p:cNvSpPr/>
                <p:nvPr/>
              </p:nvSpPr>
              <p:spPr>
                <a:xfrm rot="1694502">
                  <a:off x="6840806" y="783033"/>
                  <a:ext cx="74751" cy="151901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49371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Дуга 268"/>
                <p:cNvSpPr/>
                <p:nvPr/>
              </p:nvSpPr>
              <p:spPr>
                <a:xfrm rot="4155836" flipV="1">
                  <a:off x="6867172" y="762005"/>
                  <a:ext cx="74751" cy="146392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49371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58" name="Дуга 257"/>
              <p:cNvSpPr/>
              <p:nvPr/>
            </p:nvSpPr>
            <p:spPr>
              <a:xfrm rot="18074488">
                <a:off x="6743434" y="-378207"/>
                <a:ext cx="109233" cy="72027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937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60" name="Прямая соединительная линия 259"/>
              <p:cNvCxnSpPr/>
              <p:nvPr/>
            </p:nvCxnSpPr>
            <p:spPr>
              <a:xfrm>
                <a:off x="6861062" y="-371641"/>
                <a:ext cx="19216" cy="3423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Прямая соединительная линия 261"/>
              <p:cNvCxnSpPr/>
              <p:nvPr/>
            </p:nvCxnSpPr>
            <p:spPr>
              <a:xfrm>
                <a:off x="6760027" y="-326107"/>
                <a:ext cx="19216" cy="3423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Rectangle 77"/>
            <p:cNvSpPr>
              <a:spLocks noChangeArrowheads="1"/>
            </p:cNvSpPr>
            <p:nvPr/>
          </p:nvSpPr>
          <p:spPr bwMode="auto">
            <a:xfrm>
              <a:off x="5326915" y="3618815"/>
              <a:ext cx="796481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УЦ СВ «</a:t>
              </a: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Дравско</a:t>
              </a: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»</a:t>
              </a:r>
            </a:p>
          </p:txBody>
        </p:sp>
        <p:sp>
          <p:nvSpPr>
            <p:cNvPr id="183" name="AutoShape 17" descr="Крупное конфетти"/>
            <p:cNvSpPr>
              <a:spLocks noChangeArrowheads="1"/>
            </p:cNvSpPr>
            <p:nvPr/>
          </p:nvSpPr>
          <p:spPr bwMode="auto">
            <a:xfrm rot="20551110">
              <a:off x="5160085" y="3479555"/>
              <a:ext cx="239262" cy="159475"/>
            </a:xfrm>
            <a:prstGeom prst="hexagon">
              <a:avLst>
                <a:gd name="adj" fmla="val 31718"/>
                <a:gd name="vf" fmla="val 115470"/>
              </a:avLst>
            </a:prstGeom>
            <a:pattFill prst="ltUpDiag">
              <a:fgClr>
                <a:srgbClr val="0000FF"/>
              </a:fgClr>
              <a:bgClr>
                <a:srgbClr val="FFFFFF"/>
              </a:bgClr>
            </a:patt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91341" tIns="45673" rIns="91341" bIns="45673"/>
            <a:lstStyle/>
            <a:p>
              <a:pPr defTabSz="493718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" name="Rectangle 77"/>
            <p:cNvSpPr>
              <a:spLocks noChangeArrowheads="1"/>
            </p:cNvSpPr>
            <p:nvPr/>
          </p:nvSpPr>
          <p:spPr bwMode="auto">
            <a:xfrm>
              <a:off x="4789998" y="4303445"/>
              <a:ext cx="766881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ЦБП «</a:t>
              </a: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Жагань</a:t>
              </a: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»</a:t>
              </a:r>
            </a:p>
          </p:txBody>
        </p:sp>
        <p:sp>
          <p:nvSpPr>
            <p:cNvPr id="185" name="AutoShape 17" descr="Крупное конфетти"/>
            <p:cNvSpPr>
              <a:spLocks noChangeArrowheads="1"/>
            </p:cNvSpPr>
            <p:nvPr/>
          </p:nvSpPr>
          <p:spPr bwMode="auto">
            <a:xfrm rot="20551110">
              <a:off x="5087644" y="4119247"/>
              <a:ext cx="239262" cy="159475"/>
            </a:xfrm>
            <a:prstGeom prst="hexagon">
              <a:avLst>
                <a:gd name="adj" fmla="val 31718"/>
                <a:gd name="vf" fmla="val 115470"/>
              </a:avLst>
            </a:prstGeom>
            <a:pattFill prst="ltUpDiag">
              <a:fgClr>
                <a:srgbClr val="0000FF"/>
              </a:fgClr>
              <a:bgClr>
                <a:srgbClr val="FFFFFF"/>
              </a:bgClr>
            </a:patt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91341" tIns="45673" rIns="91341" bIns="45673"/>
            <a:lstStyle/>
            <a:p>
              <a:pPr defTabSz="493718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6" name="Rectangle 77"/>
            <p:cNvSpPr>
              <a:spLocks noChangeArrowheads="1"/>
            </p:cNvSpPr>
            <p:nvPr/>
          </p:nvSpPr>
          <p:spPr bwMode="auto">
            <a:xfrm>
              <a:off x="6153163" y="3458314"/>
              <a:ext cx="624159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УЦ «</a:t>
              </a: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Торунь</a:t>
              </a: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»</a:t>
              </a:r>
            </a:p>
          </p:txBody>
        </p:sp>
        <p:sp>
          <p:nvSpPr>
            <p:cNvPr id="187" name="AutoShape 17" descr="Крупное конфетти"/>
            <p:cNvSpPr>
              <a:spLocks noChangeArrowheads="1"/>
            </p:cNvSpPr>
            <p:nvPr/>
          </p:nvSpPr>
          <p:spPr bwMode="auto">
            <a:xfrm rot="20551110">
              <a:off x="6069381" y="3294195"/>
              <a:ext cx="209372" cy="132656"/>
            </a:xfrm>
            <a:prstGeom prst="hexagon">
              <a:avLst>
                <a:gd name="adj" fmla="val 31718"/>
                <a:gd name="vf" fmla="val 115470"/>
              </a:avLst>
            </a:prstGeom>
            <a:pattFill prst="ltUpDiag">
              <a:fgClr>
                <a:srgbClr val="0000FF"/>
              </a:fgClr>
              <a:bgClr>
                <a:srgbClr val="FFFFFF"/>
              </a:bgClr>
            </a:patt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91341" tIns="45673" rIns="91341" bIns="45673"/>
            <a:lstStyle/>
            <a:p>
              <a:pPr defTabSz="493718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8" name="Rectangle 77"/>
            <p:cNvSpPr>
              <a:spLocks noChangeArrowheads="1"/>
            </p:cNvSpPr>
            <p:nvPr/>
          </p:nvSpPr>
          <p:spPr bwMode="auto">
            <a:xfrm>
              <a:off x="7173432" y="3342261"/>
              <a:ext cx="789246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ЦПП «</a:t>
              </a: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Ожиш</a:t>
              </a: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»</a:t>
              </a:r>
            </a:p>
          </p:txBody>
        </p:sp>
        <p:sp>
          <p:nvSpPr>
            <p:cNvPr id="189" name="AutoShape 17" descr="Крупное конфетти"/>
            <p:cNvSpPr>
              <a:spLocks noChangeArrowheads="1"/>
            </p:cNvSpPr>
            <p:nvPr/>
          </p:nvSpPr>
          <p:spPr bwMode="auto">
            <a:xfrm rot="20551110">
              <a:off x="7007408" y="3180536"/>
              <a:ext cx="239262" cy="159475"/>
            </a:xfrm>
            <a:prstGeom prst="hexagon">
              <a:avLst>
                <a:gd name="adj" fmla="val 31718"/>
                <a:gd name="vf" fmla="val 115470"/>
              </a:avLst>
            </a:prstGeom>
            <a:pattFill prst="ltUpDiag">
              <a:fgClr>
                <a:srgbClr val="0000FF"/>
              </a:fgClr>
              <a:bgClr>
                <a:srgbClr val="FFFFFF"/>
              </a:bgClr>
            </a:patt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91341" tIns="45673" rIns="91341" bIns="45673"/>
            <a:lstStyle/>
            <a:p>
              <a:pPr defTabSz="493718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8" name="AutoShape 17" descr="Крупное конфетти"/>
            <p:cNvSpPr>
              <a:spLocks noChangeArrowheads="1"/>
            </p:cNvSpPr>
            <p:nvPr/>
          </p:nvSpPr>
          <p:spPr bwMode="auto">
            <a:xfrm rot="20551110">
              <a:off x="6989670" y="4232786"/>
              <a:ext cx="239262" cy="159475"/>
            </a:xfrm>
            <a:prstGeom prst="hexagon">
              <a:avLst>
                <a:gd name="adj" fmla="val 31718"/>
                <a:gd name="vf" fmla="val 115470"/>
              </a:avLst>
            </a:prstGeom>
            <a:pattFill prst="ltUpDiag">
              <a:fgClr>
                <a:srgbClr val="0000FF"/>
              </a:fgClr>
              <a:bgClr>
                <a:srgbClr val="FFFFFF"/>
              </a:bgClr>
            </a:patt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91341" tIns="45673" rIns="91341" bIns="45673"/>
            <a:lstStyle/>
            <a:p>
              <a:pPr defTabSz="493718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2" name="Rectangle 77"/>
            <p:cNvSpPr>
              <a:spLocks noChangeArrowheads="1"/>
            </p:cNvSpPr>
            <p:nvPr/>
          </p:nvSpPr>
          <p:spPr bwMode="auto">
            <a:xfrm>
              <a:off x="6659424" y="4399817"/>
              <a:ext cx="834461" cy="12788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87429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ЦПП «</a:t>
              </a:r>
              <a:r>
                <a:rPr lang="ru-RU" sz="900" b="1" dirty="0" err="1">
                  <a:solidFill>
                    <a:prstClr val="black"/>
                  </a:solidFill>
                  <a:latin typeface="Calibri"/>
                </a:rPr>
                <a:t>Демба</a:t>
              </a:r>
              <a:r>
                <a:rPr lang="ru-RU" sz="900" b="1" dirty="0">
                  <a:solidFill>
                    <a:prstClr val="black"/>
                  </a:solidFill>
                  <a:latin typeface="Calibri"/>
                </a:rPr>
                <a:t>»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16430" y="1159927"/>
            <a:ext cx="3185615" cy="1156275"/>
            <a:chOff x="4529476" y="1656159"/>
            <a:chExt cx="2941511" cy="1013567"/>
          </a:xfrm>
        </p:grpSpPr>
        <p:sp>
          <p:nvSpPr>
            <p:cNvPr id="318" name="AutoShape 928"/>
            <p:cNvSpPr>
              <a:spLocks noChangeArrowheads="1"/>
            </p:cNvSpPr>
            <p:nvPr/>
          </p:nvSpPr>
          <p:spPr bwMode="auto">
            <a:xfrm>
              <a:off x="4529476" y="1656159"/>
              <a:ext cx="2941511" cy="2972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2000">
                  <a:schemeClr val="bg1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5994" tIns="0" rIns="35994" bIns="0" anchor="ctr">
              <a:noAutofit/>
              <a:flatTx/>
            </a:bodyPr>
            <a:lstStyle/>
            <a:p>
              <a:pPr marL="1588" indent="187195" algn="just" defTabSz="493718" fontAlgn="auto">
                <a:lnSpc>
                  <a:spcPct val="75000"/>
                </a:lnSpc>
                <a:spcBef>
                  <a:spcPts val="0"/>
                </a:spcBef>
                <a:spcAft>
                  <a:spcPts val="161"/>
                </a:spcAft>
                <a:buFont typeface="Wingdings" pitchFamily="2" charset="2"/>
                <a:buChar char="ü"/>
              </a:pPr>
              <a:r>
                <a:rPr lang="ru-RU" sz="1000" b="1" spc="-32" dirty="0">
                  <a:solidFill>
                    <a:prstClr val="black"/>
                  </a:solidFill>
                </a:rPr>
                <a:t>приведение в готовность к применению базы ПРО США </a:t>
              </a:r>
              <a:r>
                <a:rPr lang="ru-RU" sz="1000" b="1" i="1" spc="-32" dirty="0">
                  <a:solidFill>
                    <a:prstClr val="black"/>
                  </a:solidFill>
                </a:rPr>
                <a:t>(</a:t>
              </a:r>
              <a:r>
                <a:rPr lang="ru-RU" sz="1000" b="1" i="1" spc="-32" dirty="0" err="1">
                  <a:solidFill>
                    <a:prstClr val="black"/>
                  </a:solidFill>
                </a:rPr>
                <a:t>н.п</a:t>
              </a:r>
              <a:r>
                <a:rPr lang="ru-RU" sz="1000" b="1" i="1" spc="-32" dirty="0">
                  <a:solidFill>
                    <a:prstClr val="black"/>
                  </a:solidFill>
                </a:rPr>
                <a:t>. </a:t>
              </a:r>
              <a:r>
                <a:rPr lang="ru-RU" sz="1000" b="1" i="1" spc="-32" dirty="0" err="1">
                  <a:solidFill>
                    <a:prstClr val="black"/>
                  </a:solidFill>
                </a:rPr>
                <a:t>Редзиково</a:t>
              </a:r>
              <a:r>
                <a:rPr lang="ru-RU" sz="1000" b="1" i="1" spc="-32" dirty="0">
                  <a:solidFill>
                    <a:prstClr val="black"/>
                  </a:solidFill>
                </a:rPr>
                <a:t>)</a:t>
              </a:r>
              <a:endParaRPr lang="ru-RU" sz="900" b="1" i="1" spc="-32" dirty="0">
                <a:solidFill>
                  <a:prstClr val="black"/>
                </a:solidFill>
              </a:endParaRPr>
            </a:p>
          </p:txBody>
        </p:sp>
        <p:sp>
          <p:nvSpPr>
            <p:cNvPr id="319" name="AutoShape 928"/>
            <p:cNvSpPr>
              <a:spLocks noChangeArrowheads="1"/>
            </p:cNvSpPr>
            <p:nvPr/>
          </p:nvSpPr>
          <p:spPr bwMode="auto">
            <a:xfrm>
              <a:off x="4529476" y="1963267"/>
              <a:ext cx="2941511" cy="32508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2000">
                  <a:schemeClr val="bg1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5994" tIns="0" rIns="35994" bIns="0" anchor="ctr">
              <a:noAutofit/>
              <a:flatTx/>
            </a:bodyPr>
            <a:lstStyle/>
            <a:p>
              <a:pPr marL="1588" indent="187195" algn="just" defTabSz="493718" fontAlgn="auto">
                <a:lnSpc>
                  <a:spcPct val="75000"/>
                </a:lnSpc>
                <a:spcBef>
                  <a:spcPts val="0"/>
                </a:spcBef>
                <a:spcAft>
                  <a:spcPts val="161"/>
                </a:spcAft>
                <a:buFont typeface="Wingdings" pitchFamily="2" charset="2"/>
                <a:buChar char="ü"/>
              </a:pPr>
              <a:r>
                <a:rPr lang="ru-RU" sz="1000" b="1" spc="-32" dirty="0">
                  <a:solidFill>
                    <a:prstClr val="black"/>
                  </a:solidFill>
                </a:rPr>
                <a:t>создание базы заблаговременного складирования ВВСТ и запасов материально-технических средств </a:t>
              </a:r>
              <a:r>
                <a:rPr lang="ru-RU" sz="1000" b="1" i="1" spc="-32" dirty="0">
                  <a:solidFill>
                    <a:prstClr val="black"/>
                  </a:solidFill>
                </a:rPr>
                <a:t>(</a:t>
              </a:r>
              <a:r>
                <a:rPr lang="ru-RU" sz="1000" b="1" i="1" spc="-32" dirty="0" err="1">
                  <a:solidFill>
                    <a:prstClr val="black"/>
                  </a:solidFill>
                </a:rPr>
                <a:t>н.п.Повидз</a:t>
              </a:r>
              <a:r>
                <a:rPr lang="ru-RU" sz="1000" b="1" i="1" spc="-32" dirty="0">
                  <a:solidFill>
                    <a:prstClr val="black"/>
                  </a:solidFill>
                </a:rPr>
                <a:t>, до 2023 года)</a:t>
              </a:r>
            </a:p>
          </p:txBody>
        </p:sp>
        <p:sp>
          <p:nvSpPr>
            <p:cNvPr id="321" name="AutoShape 928"/>
            <p:cNvSpPr>
              <a:spLocks noChangeArrowheads="1"/>
            </p:cNvSpPr>
            <p:nvPr/>
          </p:nvSpPr>
          <p:spPr bwMode="auto">
            <a:xfrm>
              <a:off x="4529478" y="2311553"/>
              <a:ext cx="2941509" cy="35817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2000">
                  <a:schemeClr val="bg1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lIns="35994" tIns="0" rIns="35994" bIns="0" anchor="ctr">
              <a:noAutofit/>
              <a:flatTx/>
            </a:bodyPr>
            <a:lstStyle/>
            <a:p>
              <a:pPr marL="1588" indent="187195" algn="just" defTabSz="493718" fontAlgn="auto">
                <a:lnSpc>
                  <a:spcPct val="75000"/>
                </a:lnSpc>
                <a:spcBef>
                  <a:spcPts val="0"/>
                </a:spcBef>
                <a:spcAft>
                  <a:spcPts val="161"/>
                </a:spcAft>
                <a:buFont typeface="Wingdings" pitchFamily="2" charset="2"/>
                <a:buChar char="ü"/>
              </a:pPr>
              <a:r>
                <a:rPr lang="ru-RU" sz="1000" b="1" spc="-32" dirty="0">
                  <a:solidFill>
                    <a:prstClr val="black"/>
                  </a:solidFill>
                </a:rPr>
                <a:t>строительство (модернизация) объектов инфраструктуры, обеспечивающих размещение </a:t>
              </a:r>
              <a:br>
                <a:rPr lang="ru-RU" sz="1000" b="1" spc="-32" dirty="0">
                  <a:solidFill>
                    <a:prstClr val="black"/>
                  </a:solidFill>
                </a:rPr>
              </a:br>
              <a:r>
                <a:rPr lang="ru-RU" sz="1000" b="1" spc="-32" dirty="0">
                  <a:solidFill>
                    <a:prstClr val="black"/>
                  </a:solidFill>
                </a:rPr>
                <a:t>в Польше дополнительных подразделений США</a:t>
              </a:r>
              <a:endParaRPr lang="ru-RU" sz="900" b="1" i="1" spc="-32" dirty="0">
                <a:solidFill>
                  <a:prstClr val="black"/>
                </a:solidFill>
              </a:endParaRPr>
            </a:p>
          </p:txBody>
        </p:sp>
      </p:grpSp>
      <p:sp>
        <p:nvSpPr>
          <p:cNvPr id="322" name="AutoShape 928"/>
          <p:cNvSpPr>
            <a:spLocks noChangeArrowheads="1"/>
          </p:cNvSpPr>
          <p:nvPr/>
        </p:nvSpPr>
        <p:spPr bwMode="auto">
          <a:xfrm>
            <a:off x="59730" y="663809"/>
            <a:ext cx="4871318" cy="467844"/>
          </a:xfrm>
          <a:prstGeom prst="roundRect">
            <a:avLst>
              <a:gd name="adj" fmla="val 792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2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31750"/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/>
        </p:spPr>
        <p:txBody>
          <a:bodyPr lIns="38911" tIns="35898" rIns="38911" bIns="10797" anchor="ctr">
            <a:flatTx/>
          </a:bodyPr>
          <a:lstStyle/>
          <a:p>
            <a:pPr marL="171450" indent="-171450" algn="just" defTabSz="987429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200" b="1" dirty="0">
                <a:solidFill>
                  <a:prstClr val="black"/>
                </a:solidFill>
              </a:rPr>
              <a:t>Возведение объектов военной инфраструктуры </a:t>
            </a:r>
            <a:br>
              <a:rPr lang="ru-RU" sz="1200" b="1" dirty="0">
                <a:solidFill>
                  <a:prstClr val="black"/>
                </a:solidFill>
              </a:rPr>
            </a:br>
            <a:r>
              <a:rPr lang="ru-RU" sz="1200" b="1" dirty="0">
                <a:solidFill>
                  <a:prstClr val="black"/>
                </a:solidFill>
              </a:rPr>
              <a:t>на территории Польши и стран Балтии</a:t>
            </a:r>
            <a:endParaRPr lang="ru-RU" sz="1200" b="1" i="1" spc="-2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9" name="Прямоугольная выноска 348"/>
          <p:cNvSpPr>
            <a:spLocks noChangeArrowheads="1"/>
          </p:cNvSpPr>
          <p:nvPr/>
        </p:nvSpPr>
        <p:spPr bwMode="auto">
          <a:xfrm>
            <a:off x="3484317" y="3902349"/>
            <a:ext cx="1438933" cy="742747"/>
          </a:xfrm>
          <a:prstGeom prst="wedgeRectCallout">
            <a:avLst>
              <a:gd name="adj1" fmla="val 77022"/>
              <a:gd name="adj2" fmla="val -16516"/>
            </a:avLst>
          </a:prstGeom>
          <a:gradFill>
            <a:gsLst>
              <a:gs pos="50000">
                <a:schemeClr val="bg1"/>
              </a:gs>
              <a:gs pos="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40000"/>
                  <a:lumOff val="60000"/>
                </a:schemeClr>
              </a:gs>
            </a:gsLst>
            <a:lin ang="16200000" scaled="1"/>
          </a:gradFill>
          <a:ln w="19050" algn="ctr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lIns="0" tIns="0" rIns="0" bIns="0" anchor="ctr"/>
          <a:lstStyle/>
          <a:p>
            <a:pPr algn="ctr" defTabSz="987987" fontAlgn="auto">
              <a:lnSpc>
                <a:spcPts val="86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cs typeface="Arial" pitchFamily="34" charset="0"/>
              </a:rPr>
              <a:t>Приведение в готовность базы ПРО США в Польше </a:t>
            </a:r>
            <a:br>
              <a:rPr lang="ru-RU" sz="1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ru-RU" sz="1000" b="1" dirty="0">
                <a:solidFill>
                  <a:srgbClr val="FF0000"/>
                </a:solidFill>
                <a:cs typeface="Arial" pitchFamily="34" charset="0"/>
              </a:rPr>
              <a:t>может нарушить существующий баланс </a:t>
            </a:r>
            <a:r>
              <a:rPr lang="ru-RU" sz="1000" b="1" dirty="0">
                <a:solidFill>
                  <a:srgbClr val="000000"/>
                </a:solidFill>
                <a:cs typeface="Arial" pitchFamily="34" charset="0"/>
              </a:rPr>
              <a:t>сил в регионе</a:t>
            </a:r>
          </a:p>
        </p:txBody>
      </p:sp>
      <p:sp>
        <p:nvSpPr>
          <p:cNvPr id="142" name="Прямоугольная выноска 141"/>
          <p:cNvSpPr/>
          <p:nvPr/>
        </p:nvSpPr>
        <p:spPr>
          <a:xfrm>
            <a:off x="5059980" y="1356165"/>
            <a:ext cx="82810" cy="960040"/>
          </a:xfrm>
          <a:prstGeom prst="wedgeRectCallout">
            <a:avLst>
              <a:gd name="adj1" fmla="val -1017282"/>
              <a:gd name="adj2" fmla="val 68634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 w="9525">
            <a:solidFill>
              <a:srgbClr val="0A2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87662" fontAlgn="auto">
              <a:lnSpc>
                <a:spcPts val="975"/>
              </a:lnSpc>
              <a:spcBef>
                <a:spcPts val="0"/>
              </a:spcBef>
              <a:spcAft>
                <a:spcPts val="0"/>
              </a:spcAft>
            </a:pPr>
            <a:endParaRPr lang="ru-RU" sz="600" b="1" dirty="0">
              <a:solidFill>
                <a:srgbClr val="000000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1"/>
          <a:stretch/>
        </p:blipFill>
        <p:spPr bwMode="auto">
          <a:xfrm>
            <a:off x="4951419" y="1314085"/>
            <a:ext cx="4858288" cy="140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8314154" y="2321230"/>
            <a:ext cx="1272099" cy="376914"/>
          </a:xfrm>
          <a:prstGeom prst="wedgeRectCallout">
            <a:avLst>
              <a:gd name="adj1" fmla="val 32325"/>
              <a:gd name="adj2" fmla="val -100576"/>
            </a:avLst>
          </a:prstGeom>
          <a:gradFill>
            <a:gsLst>
              <a:gs pos="50000">
                <a:schemeClr val="bg1"/>
              </a:gs>
              <a:gs pos="0">
                <a:srgbClr val="FFFF00">
                  <a:lumMod val="40000"/>
                  <a:lumOff val="60000"/>
                </a:srgbClr>
              </a:gs>
              <a:gs pos="100000">
                <a:srgbClr val="FFFF00">
                  <a:lumMod val="40000"/>
                  <a:lumOff val="60000"/>
                </a:srgbClr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7991" tIns="0" rIns="17991" bIns="0" numCol="1" anchor="ctr" anchorCtr="1" compatLnSpc="1">
            <a:prstTxWarp prst="textNoShape">
              <a:avLst/>
            </a:prstTxWarp>
          </a:bodyPr>
          <a:lstStyle/>
          <a:p>
            <a:pPr algn="ctr" defTabSz="988321">
              <a:lnSpc>
                <a:spcPts val="700"/>
              </a:lnSpc>
              <a:spcAft>
                <a:spcPts val="1083"/>
              </a:spcAft>
            </a:pPr>
            <a:r>
              <a:rPr lang="ru-RU" sz="800" b="1" dirty="0">
                <a:solidFill>
                  <a:prstClr val="black"/>
                </a:solidFill>
                <a:cs typeface="Arial" pitchFamily="34" charset="0"/>
              </a:rPr>
              <a:t>Полевой лагерь для размещения подразделений </a:t>
            </a:r>
            <a:br>
              <a:rPr lang="ru-RU" sz="800" b="1" dirty="0">
                <a:solidFill>
                  <a:prstClr val="black"/>
                </a:solidFill>
                <a:cs typeface="Arial" pitchFamily="34" charset="0"/>
              </a:rPr>
            </a:br>
            <a:r>
              <a:rPr lang="ru-RU" sz="800" b="1" dirty="0">
                <a:solidFill>
                  <a:prstClr val="black"/>
                </a:solidFill>
                <a:cs typeface="Arial" pitchFamily="34" charset="0"/>
              </a:rPr>
              <a:t>ВС США</a:t>
            </a:r>
          </a:p>
        </p:txBody>
      </p:sp>
      <p:sp>
        <p:nvSpPr>
          <p:cNvPr id="388" name="AutoShape 10"/>
          <p:cNvSpPr>
            <a:spLocks noChangeArrowheads="1"/>
          </p:cNvSpPr>
          <p:nvPr/>
        </p:nvSpPr>
        <p:spPr bwMode="auto">
          <a:xfrm>
            <a:off x="6923881" y="2316207"/>
            <a:ext cx="1212378" cy="376914"/>
          </a:xfrm>
          <a:prstGeom prst="wedgeRectCallout">
            <a:avLst>
              <a:gd name="adj1" fmla="val 111026"/>
              <a:gd name="adj2" fmla="val -204118"/>
            </a:avLst>
          </a:prstGeom>
          <a:gradFill>
            <a:gsLst>
              <a:gs pos="50000">
                <a:schemeClr val="bg1"/>
              </a:gs>
              <a:gs pos="0">
                <a:srgbClr val="FFFF00">
                  <a:lumMod val="40000"/>
                  <a:lumOff val="60000"/>
                </a:srgbClr>
              </a:gs>
              <a:gs pos="100000">
                <a:srgbClr val="FFFF00">
                  <a:lumMod val="40000"/>
                  <a:lumOff val="60000"/>
                </a:srgbClr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193" tIns="0" rIns="7193" bIns="0" numCol="1" anchor="ctr" anchorCtr="1" compatLnSpc="1">
            <a:prstTxWarp prst="textNoShape">
              <a:avLst/>
            </a:prstTxWarp>
          </a:bodyPr>
          <a:lstStyle/>
          <a:p>
            <a:pPr algn="ctr" defTabSz="988321">
              <a:lnSpc>
                <a:spcPts val="700"/>
              </a:lnSpc>
              <a:spcAft>
                <a:spcPts val="1083"/>
              </a:spcAft>
            </a:pPr>
            <a:r>
              <a:rPr lang="ru-RU" sz="800" b="1" dirty="0">
                <a:solidFill>
                  <a:prstClr val="black"/>
                </a:solidFill>
                <a:cs typeface="Arial" pitchFamily="34" charset="0"/>
              </a:rPr>
              <a:t>Полевой лагерь для размещения подразделений ОВС НАТО</a:t>
            </a:r>
          </a:p>
        </p:txBody>
      </p:sp>
      <p:sp>
        <p:nvSpPr>
          <p:cNvPr id="389" name="AutoShape 10"/>
          <p:cNvSpPr>
            <a:spLocks noChangeArrowheads="1"/>
          </p:cNvSpPr>
          <p:nvPr/>
        </p:nvSpPr>
        <p:spPr bwMode="auto">
          <a:xfrm>
            <a:off x="4992988" y="2316207"/>
            <a:ext cx="1102161" cy="376914"/>
          </a:xfrm>
          <a:prstGeom prst="wedgeRectCallout">
            <a:avLst>
              <a:gd name="adj1" fmla="val 99627"/>
              <a:gd name="adj2" fmla="val -21264"/>
            </a:avLst>
          </a:prstGeom>
          <a:gradFill>
            <a:gsLst>
              <a:gs pos="50000">
                <a:schemeClr val="bg1"/>
              </a:gs>
              <a:gs pos="0">
                <a:srgbClr val="FFFF00">
                  <a:lumMod val="40000"/>
                  <a:lumOff val="60000"/>
                </a:srgbClr>
              </a:gs>
              <a:gs pos="100000">
                <a:srgbClr val="FFFF00">
                  <a:lumMod val="40000"/>
                  <a:lumOff val="60000"/>
                </a:srgbClr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7991" tIns="0" rIns="17991" bIns="0" numCol="1" anchor="ctr" anchorCtr="1" compatLnSpc="1">
            <a:prstTxWarp prst="textNoShape">
              <a:avLst/>
            </a:prstTxWarp>
          </a:bodyPr>
          <a:lstStyle/>
          <a:p>
            <a:pPr algn="ctr" defTabSz="988321">
              <a:lnSpc>
                <a:spcPts val="700"/>
              </a:lnSpc>
              <a:spcAft>
                <a:spcPts val="1083"/>
              </a:spcAft>
            </a:pPr>
            <a:r>
              <a:rPr lang="ru-RU" sz="800" b="1" dirty="0">
                <a:solidFill>
                  <a:prstClr val="black"/>
                </a:solidFill>
                <a:cs typeface="Arial" pitchFamily="34" charset="0"/>
              </a:rPr>
              <a:t>Административная территория полигона «Пабраде»</a:t>
            </a:r>
          </a:p>
        </p:txBody>
      </p:sp>
      <p:sp>
        <p:nvSpPr>
          <p:cNvPr id="135" name="AutoShape 928"/>
          <p:cNvSpPr>
            <a:spLocks noChangeArrowheads="1"/>
          </p:cNvSpPr>
          <p:nvPr/>
        </p:nvSpPr>
        <p:spPr bwMode="auto">
          <a:xfrm>
            <a:off x="4951420" y="651307"/>
            <a:ext cx="4871318" cy="650433"/>
          </a:xfrm>
          <a:prstGeom prst="roundRect">
            <a:avLst>
              <a:gd name="adj" fmla="val 792"/>
            </a:avLst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2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31750"/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/>
        </p:spPr>
        <p:txBody>
          <a:bodyPr lIns="38911" tIns="35898" rIns="38911" bIns="10797" anchor="ctr">
            <a:flatTx/>
          </a:bodyPr>
          <a:lstStyle/>
          <a:p>
            <a:pPr indent="195427" algn="just" defTabSz="987429" fontAlgn="auto">
              <a:lnSpc>
                <a:spcPts val="108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FF"/>
                </a:solidFill>
                <a:cs typeface="Arial" pitchFamily="34" charset="0"/>
              </a:rPr>
              <a:t>Полигон «Пабраде» </a:t>
            </a:r>
            <a:r>
              <a:rPr lang="ru-RU" sz="1200" b="1" dirty="0">
                <a:solidFill>
                  <a:prstClr val="black"/>
                </a:solidFill>
                <a:cs typeface="Arial" pitchFamily="34" charset="0"/>
              </a:rPr>
              <a:t>после модернизации обеспечивает одновременное проведение обучения воинских формирований </a:t>
            </a:r>
            <a:r>
              <a:rPr lang="ru-RU" sz="1200" b="1" dirty="0">
                <a:solidFill>
                  <a:srgbClr val="0000FF"/>
                </a:solidFill>
                <a:cs typeface="Arial" pitchFamily="34" charset="0"/>
              </a:rPr>
              <a:t>бригадного уровня</a:t>
            </a:r>
            <a:r>
              <a:rPr lang="ru-RU" sz="1200" b="1" dirty="0">
                <a:solidFill>
                  <a:prstClr val="black"/>
                </a:solidFill>
                <a:cs typeface="Arial" pitchFamily="34" charset="0"/>
              </a:rPr>
              <a:t>, а также размещение </a:t>
            </a:r>
            <a:br>
              <a:rPr lang="ru-RU" sz="1200" b="1" dirty="0">
                <a:solidFill>
                  <a:prstClr val="black"/>
                </a:solidFill>
                <a:cs typeface="Arial" pitchFamily="34" charset="0"/>
              </a:rPr>
            </a:br>
            <a:r>
              <a:rPr lang="ru-RU" sz="1200" b="1" dirty="0">
                <a:solidFill>
                  <a:srgbClr val="0000FF"/>
                </a:solidFill>
                <a:cs typeface="Arial" pitchFamily="34" charset="0"/>
              </a:rPr>
              <a:t>около </a:t>
            </a:r>
            <a:r>
              <a:rPr lang="ru-RU" sz="1200" b="1" dirty="0">
                <a:solidFill>
                  <a:srgbClr val="FF0000"/>
                </a:solidFill>
                <a:cs typeface="Arial" pitchFamily="34" charset="0"/>
              </a:rPr>
              <a:t>2,5 тыс.</a:t>
            </a:r>
            <a:r>
              <a:rPr lang="ru-RU" sz="1200" b="1" dirty="0">
                <a:solidFill>
                  <a:srgbClr val="0000FF"/>
                </a:solidFill>
                <a:cs typeface="Arial" pitchFamily="34" charset="0"/>
              </a:rPr>
              <a:t> военнослужащих</a:t>
            </a:r>
            <a:endParaRPr lang="ru-RU" sz="12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3" name="AutoShape 10"/>
          <p:cNvSpPr>
            <a:spLocks noChangeArrowheads="1"/>
          </p:cNvSpPr>
          <p:nvPr/>
        </p:nvSpPr>
        <p:spPr bwMode="auto">
          <a:xfrm>
            <a:off x="5951150" y="1826757"/>
            <a:ext cx="1731484" cy="180284"/>
          </a:xfrm>
          <a:prstGeom prst="wedgeRectCallout">
            <a:avLst>
              <a:gd name="adj1" fmla="val 23177"/>
              <a:gd name="adj2" fmla="val -49078"/>
            </a:avLst>
          </a:prstGeom>
          <a:gradFill>
            <a:gsLst>
              <a:gs pos="50000">
                <a:schemeClr val="bg1"/>
              </a:gs>
              <a:gs pos="0">
                <a:srgbClr val="FFFF00">
                  <a:lumMod val="40000"/>
                  <a:lumOff val="60000"/>
                </a:srgbClr>
              </a:gs>
              <a:gs pos="100000">
                <a:srgbClr val="FFFF00">
                  <a:lumMod val="40000"/>
                  <a:lumOff val="60000"/>
                </a:srgbClr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193" tIns="0" rIns="7193" bIns="0" numCol="1" anchor="ctr" anchorCtr="1" compatLnSpc="1">
            <a:prstTxWarp prst="textNoShape">
              <a:avLst/>
            </a:prstTxWarp>
          </a:bodyPr>
          <a:lstStyle/>
          <a:p>
            <a:pPr algn="ctr" defTabSz="988321">
              <a:lnSpc>
                <a:spcPts val="700"/>
              </a:lnSpc>
              <a:spcAft>
                <a:spcPts val="1083"/>
              </a:spcAft>
            </a:pPr>
            <a:r>
              <a:rPr lang="ru-RU" sz="600" b="1" dirty="0">
                <a:solidFill>
                  <a:prstClr val="black"/>
                </a:solidFill>
                <a:cs typeface="Arial" pitchFamily="34" charset="0"/>
              </a:rPr>
              <a:t>Церемония открытия полевого лагеря </a:t>
            </a:r>
            <a:br>
              <a:rPr lang="ru-RU" sz="600" b="1" dirty="0">
                <a:solidFill>
                  <a:prstClr val="black"/>
                </a:solidFill>
                <a:cs typeface="Arial" pitchFamily="34" charset="0"/>
              </a:rPr>
            </a:br>
            <a:r>
              <a:rPr lang="ru-RU" sz="600" b="1" dirty="0">
                <a:solidFill>
                  <a:prstClr val="black"/>
                </a:solidFill>
                <a:cs typeface="Arial" pitchFamily="34" charset="0"/>
              </a:rPr>
              <a:t>(2021 г.)</a:t>
            </a:r>
          </a:p>
        </p:txBody>
      </p:sp>
      <p:sp>
        <p:nvSpPr>
          <p:cNvPr id="147" name="Text Box 32">
            <a:extLst>
              <a:ext uri="{FF2B5EF4-FFF2-40B4-BE49-F238E27FC236}">
                <a16:creationId xmlns:a16="http://schemas.microsoft.com/office/drawing/2014/main" xmlns="" id="{85017D5C-8D10-4DBC-9DCC-F2F52A1D42A0}"/>
              </a:ext>
            </a:extLst>
          </p:cNvPr>
          <p:cNvSpPr txBox="1"/>
          <p:nvPr/>
        </p:nvSpPr>
        <p:spPr>
          <a:xfrm>
            <a:off x="407776" y="74249"/>
            <a:ext cx="9030947" cy="56889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НАРАЩИВАНИЕ ВОЗМОЖНОСТЕЙ ОБЪЕКТОВ ВОЕННОЙ ИНФРАСТРУКТУРЫ ПОЛЬШИ И СТРАН БАЛТИИ</a:t>
            </a:r>
          </a:p>
        </p:txBody>
      </p:sp>
      <p:sp>
        <p:nvSpPr>
          <p:cNvPr id="151" name="CustomShape 3">
            <a:extLst>
              <a:ext uri="{FF2B5EF4-FFF2-40B4-BE49-F238E27FC236}">
                <a16:creationId xmlns:a16="http://schemas.microsoft.com/office/drawing/2014/main" xmlns="" id="{05E8EA67-81DD-4269-BBEC-BA835D4E6645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8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54" name="Рисунок 9">
            <a:extLst>
              <a:ext uri="{FF2B5EF4-FFF2-40B4-BE49-F238E27FC236}">
                <a16:creationId xmlns:a16="http://schemas.microsoft.com/office/drawing/2014/main" xmlns="" id="{4505A2A1-F601-442A-A509-70FD11961965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  <p:sp>
        <p:nvSpPr>
          <p:cNvPr id="130" name="AutoShape 21">
            <a:extLst>
              <a:ext uri="{FF2B5EF4-FFF2-40B4-BE49-F238E27FC236}">
                <a16:creationId xmlns:a16="http://schemas.microsoft.com/office/drawing/2014/main" xmlns="" id="{B846444A-F44B-4A66-9E12-E013CA610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" y="4794199"/>
            <a:ext cx="9737390" cy="720488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7975" bIns="77975" anchor="ctr"/>
          <a:lstStyle/>
          <a:p>
            <a:pPr algn="ctr">
              <a:lnSpc>
                <a:spcPts val="1624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УГРОЗА ВОЗМОЖНОГО ЗАДЕЙСТВОВАНИЯ ВООРУЖЕННЫХ СИЛ СОПРЕДЕЛЬНЫХ ГОСУДАРСТВ, А ТАКЖЕ ВОИНСКИХ ФОРМИРОВАНИЙ ОВС НАТО И ВС США ПРОТИВ РЕСПУБЛИКИ БЕЛАРУСЬ ОСТАЕТСЯ</a:t>
            </a:r>
          </a:p>
        </p:txBody>
      </p:sp>
    </p:spTree>
    <p:extLst>
      <p:ext uri="{BB962C8B-B14F-4D97-AF65-F5344CB8AC3E}">
        <p14:creationId xmlns:p14="http://schemas.microsoft.com/office/powerpoint/2010/main" val="385901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5" descr="\\pc03mz\База 2 отдела\07 Графика\05) Карты\Польша-Балтия.png">
            <a:extLst>
              <a:ext uri="{FF2B5EF4-FFF2-40B4-BE49-F238E27FC236}">
                <a16:creationId xmlns:a16="http://schemas.microsoft.com/office/drawing/2014/main" xmlns="" id="{303ADB31-22E6-4392-AC73-DD5D50E6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29732" r="15228" b="13588"/>
          <a:stretch>
            <a:fillRect/>
          </a:stretch>
        </p:blipFill>
        <p:spPr bwMode="auto">
          <a:xfrm>
            <a:off x="30974" y="731702"/>
            <a:ext cx="9827035" cy="479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Text Box 32">
            <a:extLst>
              <a:ext uri="{FF2B5EF4-FFF2-40B4-BE49-F238E27FC236}">
                <a16:creationId xmlns:a16="http://schemas.microsoft.com/office/drawing/2014/main" xmlns="" id="{85017D5C-8D10-4DBC-9DCC-F2F52A1D42A0}"/>
              </a:ext>
            </a:extLst>
          </p:cNvPr>
          <p:cNvSpPr txBox="1"/>
          <p:nvPr/>
        </p:nvSpPr>
        <p:spPr>
          <a:xfrm>
            <a:off x="407776" y="74249"/>
            <a:ext cx="9030947" cy="45287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algn="ctr" eaLnBrk="0" hangingPunct="0">
              <a:lnSpc>
                <a:spcPts val="1949"/>
              </a:lnSpc>
            </a:pPr>
            <a:r>
              <a:rPr lang="ru-RU" sz="1949" b="1" cap="all" dirty="0">
                <a:solidFill>
                  <a:srgbClr val="FF0000"/>
                </a:solidFill>
                <a:latin typeface="Arial Black" panose="020B0A04020102020204" pitchFamily="34" charset="0"/>
                <a:ea typeface="+Основной текст (восточно-азиат" charset="0"/>
                <a:cs typeface="Arial" panose="020B0604020202020204" pitchFamily="34" charset="0"/>
                <a:sym typeface="+mn-ea"/>
              </a:rPr>
              <a:t>МИЛИТАРИЗАЦИЯ РЕСПУБЛИКИ ПОЛЬШИ</a:t>
            </a:r>
          </a:p>
        </p:txBody>
      </p:sp>
      <p:sp>
        <p:nvSpPr>
          <p:cNvPr id="151" name="CustomShape 3">
            <a:extLst>
              <a:ext uri="{FF2B5EF4-FFF2-40B4-BE49-F238E27FC236}">
                <a16:creationId xmlns:a16="http://schemas.microsoft.com/office/drawing/2014/main" xmlns="" id="{05E8EA67-81DD-4269-BBEC-BA835D4E6645}"/>
              </a:ext>
            </a:extLst>
          </p:cNvPr>
          <p:cNvSpPr/>
          <p:nvPr/>
        </p:nvSpPr>
        <p:spPr>
          <a:xfrm>
            <a:off x="9496965" y="55072"/>
            <a:ext cx="351277" cy="261996"/>
          </a:xfrm>
          <a:prstGeom prst="rect">
            <a:avLst/>
          </a:prstGeom>
          <a:noFill/>
          <a:ln w="6480">
            <a:solidFill>
              <a:srgbClr val="000000"/>
            </a:solidFill>
            <a:miter/>
          </a:ln>
        </p:spPr>
        <p:txBody>
          <a:bodyPr wrap="none" lIns="97469" tIns="50684" rIns="97469" bIns="50684" anchor="ctr"/>
          <a:lstStyle/>
          <a:p>
            <a:pPr algn="ctr">
              <a:lnSpc>
                <a:spcPct val="100000"/>
              </a:lnSpc>
            </a:pPr>
            <a:fld id="{FDF8EDD7-C93F-4ABE-A8EF-EF4AB4A812D7}" type="slidenum">
              <a:rPr lang="ru-RU" sz="1300">
                <a:solidFill>
                  <a:srgbClr val="000000"/>
                </a:solidFill>
                <a:latin typeface="Arial" panose="020B0604020202020204"/>
              </a:rPr>
              <a:t>9</a:t>
            </a:fld>
            <a:endParaRPr lang="ru-RU" sz="13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54" name="Рисунок 9">
            <a:extLst>
              <a:ext uri="{FF2B5EF4-FFF2-40B4-BE49-F238E27FC236}">
                <a16:creationId xmlns:a16="http://schemas.microsoft.com/office/drawing/2014/main" xmlns="" id="{4505A2A1-F601-442A-A509-70FD1196196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1434" y="17470"/>
            <a:ext cx="509014" cy="452877"/>
          </a:xfrm>
          <a:prstGeom prst="rect">
            <a:avLst/>
          </a:prstGeom>
          <a:ln>
            <a:noFill/>
          </a:ln>
        </p:spPr>
      </p:pic>
      <p:sp>
        <p:nvSpPr>
          <p:cNvPr id="155" name="AutoShape 21">
            <a:extLst>
              <a:ext uri="{FF2B5EF4-FFF2-40B4-BE49-F238E27FC236}">
                <a16:creationId xmlns:a16="http://schemas.microsoft.com/office/drawing/2014/main" xmlns="" id="{143F67C5-2830-4BDC-ABA8-803C5C36F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" y="4794199"/>
            <a:ext cx="9737390" cy="720488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7975" bIns="77975" anchor="ctr"/>
          <a:lstStyle/>
          <a:p>
            <a:pPr algn="ctr">
              <a:lnSpc>
                <a:spcPts val="1624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154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УГРОЗА ВОЗМОЖНОГО ЗАДЕЙСТВОВАНИЯ ВООРУЖЕННЫХ СИЛ СОПРЕДЕЛЬНЫХ ГОСУДАРСТВ, А ТАКЖЕ ВОИНСКИХ ФОРМИРОВАНИЙ ОВС НАТО И ВС США ПРОТИВ РЕСПУБЛИКИ БЕЛАРУСЬ  ОСТАЕТСЯ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72DE59F-7910-431F-985F-A31561DD08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67" t="22732" r="54545" b="50000"/>
          <a:stretch/>
        </p:blipFill>
        <p:spPr>
          <a:xfrm>
            <a:off x="6068523" y="2078741"/>
            <a:ext cx="3687827" cy="1580497"/>
          </a:xfrm>
          <a:prstGeom prst="rect">
            <a:avLst/>
          </a:prstGeom>
        </p:spPr>
      </p:pic>
      <p:sp>
        <p:nvSpPr>
          <p:cNvPr id="131" name="Блок-схема: процесс 130">
            <a:extLst>
              <a:ext uri="{FF2B5EF4-FFF2-40B4-BE49-F238E27FC236}">
                <a16:creationId xmlns:a16="http://schemas.microsoft.com/office/drawing/2014/main" xmlns="" id="{57A05FAD-FE25-47D5-BCD8-0A5DF6F0407E}"/>
              </a:ext>
            </a:extLst>
          </p:cNvPr>
          <p:cNvSpPr/>
          <p:nvPr/>
        </p:nvSpPr>
        <p:spPr>
          <a:xfrm>
            <a:off x="5842862" y="1729590"/>
            <a:ext cx="3876777" cy="352320"/>
          </a:xfrm>
          <a:prstGeom prst="flowChartProcess">
            <a:avLst/>
          </a:prstGeom>
          <a:noFill/>
          <a:ln w="6350">
            <a:noFill/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anchor="ctr"/>
          <a:lstStyle/>
          <a:p>
            <a:pPr marL="350838" indent="-171450" algn="ctr" defTabSz="914400">
              <a:lnSpc>
                <a:spcPts val="2133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Дислокация дивизий ВС </a:t>
            </a:r>
            <a:r>
              <a:rPr lang="ru-RU" sz="1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Польшы</a:t>
            </a:r>
            <a:endParaRPr lang="ru-RU" sz="1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9" name="Рисунок 178">
            <a:extLst>
              <a:ext uri="{FF2B5EF4-FFF2-40B4-BE49-F238E27FC236}">
                <a16:creationId xmlns:a16="http://schemas.microsoft.com/office/drawing/2014/main" xmlns="" id="{A7BF2CC8-0E6D-4ADC-AB58-F4C04DBAE755}"/>
              </a:ext>
            </a:extLst>
          </p:cNvPr>
          <p:cNvPicPr/>
          <p:nvPr/>
        </p:nvPicPr>
        <p:blipFill rotWithShape="1">
          <a:blip r:embed="rId6"/>
          <a:srcRect l="859" t="49444" r="61408" b="36145"/>
          <a:stretch/>
        </p:blipFill>
        <p:spPr>
          <a:xfrm>
            <a:off x="6098519" y="4008389"/>
            <a:ext cx="3665157" cy="777130"/>
          </a:xfrm>
          <a:prstGeom prst="rect">
            <a:avLst/>
          </a:prstGeom>
        </p:spPr>
      </p:pic>
      <p:sp>
        <p:nvSpPr>
          <p:cNvPr id="181" name="AutoShape 928">
            <a:extLst>
              <a:ext uri="{FF2B5EF4-FFF2-40B4-BE49-F238E27FC236}">
                <a16:creationId xmlns:a16="http://schemas.microsoft.com/office/drawing/2014/main" xmlns="" id="{F9BF5AAC-1FE7-4074-9F9E-8F81F61BB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48" y="749213"/>
            <a:ext cx="5810282" cy="1038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0" tIns="0" rIns="0" bIns="0" anchor="ctr">
            <a:noAutofit/>
            <a:flatTx/>
          </a:bodyPr>
          <a:lstStyle/>
          <a:p>
            <a:pPr marL="1433513" indent="184150" algn="just" defTabSz="740670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  <a:tabLst>
                <a:tab pos="5376315" algn="l"/>
              </a:tabLst>
            </a:pPr>
            <a:r>
              <a:rPr lang="ru-RU" sz="1200" b="1" dirty="0">
                <a:solidFill>
                  <a:prstClr val="black"/>
                </a:solidFill>
              </a:rPr>
              <a:t>  Увеличение боевого и численного состава национальных вооруженных сил </a:t>
            </a:r>
            <a:r>
              <a:rPr lang="ru-RU" sz="1200" b="1" i="1" dirty="0">
                <a:solidFill>
                  <a:prstClr val="black"/>
                </a:solidFill>
              </a:rPr>
              <a:t>до </a:t>
            </a:r>
            <a:r>
              <a:rPr lang="ru-RU" sz="1200" b="1" i="1" dirty="0">
                <a:solidFill>
                  <a:srgbClr val="FF0000"/>
                </a:solidFill>
              </a:rPr>
              <a:t>300 тыс. </a:t>
            </a:r>
            <a:r>
              <a:rPr lang="ru-RU" sz="1200" b="1" i="1" dirty="0">
                <a:solidFill>
                  <a:prstClr val="black"/>
                </a:solidFill>
              </a:rPr>
              <a:t>военнослужащих, в том числе до </a:t>
            </a:r>
            <a:r>
              <a:rPr lang="ru-RU" sz="1200" b="1" i="1" dirty="0">
                <a:solidFill>
                  <a:srgbClr val="FF0000"/>
                </a:solidFill>
              </a:rPr>
              <a:t>250</a:t>
            </a:r>
            <a:r>
              <a:rPr lang="ru-RU" sz="1200" b="1" i="1" dirty="0">
                <a:solidFill>
                  <a:prstClr val="black"/>
                </a:solidFill>
              </a:rPr>
              <a:t> </a:t>
            </a:r>
            <a:r>
              <a:rPr lang="ru-RU" sz="1200" b="1" i="1" dirty="0">
                <a:solidFill>
                  <a:srgbClr val="FF0000"/>
                </a:solidFill>
              </a:rPr>
              <a:t>тыс. </a:t>
            </a:r>
            <a:r>
              <a:rPr lang="ru-RU" sz="1200" b="1" i="1" dirty="0">
                <a:solidFill>
                  <a:prstClr val="black"/>
                </a:solidFill>
              </a:rPr>
              <a:t>профессиональных (в настоящее время – </a:t>
            </a:r>
            <a:r>
              <a:rPr lang="ru-RU" sz="1200" b="1" i="1" dirty="0">
                <a:solidFill>
                  <a:srgbClr val="FF0000"/>
                </a:solidFill>
              </a:rPr>
              <a:t>115,5 тыс.</a:t>
            </a:r>
            <a:r>
              <a:rPr lang="ru-RU" sz="1200" b="1" i="1" dirty="0">
                <a:solidFill>
                  <a:prstClr val="black"/>
                </a:solidFill>
              </a:rPr>
              <a:t>)</a:t>
            </a:r>
            <a:endParaRPr lang="ru-RU" sz="1200" b="1" i="1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xmlns="" id="{99B674F9-770F-495C-9D72-016CCF1E8548}"/>
              </a:ext>
            </a:extLst>
          </p:cNvPr>
          <p:cNvGrpSpPr/>
          <p:nvPr/>
        </p:nvGrpSpPr>
        <p:grpSpPr>
          <a:xfrm>
            <a:off x="7070666" y="926916"/>
            <a:ext cx="2059977" cy="609556"/>
            <a:chOff x="241323" y="1926903"/>
            <a:chExt cx="1712296" cy="70843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1" name="Куб 190">
              <a:extLst>
                <a:ext uri="{FF2B5EF4-FFF2-40B4-BE49-F238E27FC236}">
                  <a16:creationId xmlns:a16="http://schemas.microsoft.com/office/drawing/2014/main" xmlns="" id="{2E337B76-3714-4A6A-94FC-C5E63C9C58F0}"/>
                </a:ext>
              </a:extLst>
            </p:cNvPr>
            <p:cNvSpPr/>
            <p:nvPr/>
          </p:nvSpPr>
          <p:spPr>
            <a:xfrm>
              <a:off x="1384821" y="1926903"/>
              <a:ext cx="568798" cy="546269"/>
            </a:xfrm>
            <a:prstGeom prst="cube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2" name="Куб 191">
              <a:extLst>
                <a:ext uri="{FF2B5EF4-FFF2-40B4-BE49-F238E27FC236}">
                  <a16:creationId xmlns:a16="http://schemas.microsoft.com/office/drawing/2014/main" xmlns="" id="{22F0109B-85FB-4952-8D1D-1C41ED860999}"/>
                </a:ext>
              </a:extLst>
            </p:cNvPr>
            <p:cNvSpPr/>
            <p:nvPr/>
          </p:nvSpPr>
          <p:spPr>
            <a:xfrm>
              <a:off x="259738" y="2020967"/>
              <a:ext cx="622403" cy="447560"/>
            </a:xfrm>
            <a:prstGeom prst="cube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3" name="TextBox 79">
              <a:extLst>
                <a:ext uri="{FF2B5EF4-FFF2-40B4-BE49-F238E27FC236}">
                  <a16:creationId xmlns:a16="http://schemas.microsoft.com/office/drawing/2014/main" xmlns="" id="{B7438AFF-AB43-4646-88A9-18E549ED9360}"/>
                </a:ext>
              </a:extLst>
            </p:cNvPr>
            <p:cNvSpPr txBox="1"/>
            <p:nvPr/>
          </p:nvSpPr>
          <p:spPr>
            <a:xfrm>
              <a:off x="1412598" y="2075123"/>
              <a:ext cx="468306" cy="40235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865"/>
                </a:lnSpc>
                <a:defRPr/>
              </a:pPr>
              <a:r>
                <a:rPr lang="ru-RU" sz="1100" b="1" spc="-30" dirty="0">
                  <a:solidFill>
                    <a:prstClr val="black"/>
                  </a:solidFill>
                </a:rPr>
                <a:t>не менее</a:t>
              </a:r>
            </a:p>
            <a:p>
              <a:pPr algn="ctr">
                <a:lnSpc>
                  <a:spcPts val="865"/>
                </a:lnSpc>
                <a:defRPr/>
              </a:pPr>
              <a:r>
                <a:rPr lang="ru-RU" sz="1100" b="1" dirty="0">
                  <a:solidFill>
                    <a:prstClr val="black"/>
                  </a:solidFill>
                </a:rPr>
                <a:t>3%</a:t>
              </a:r>
            </a:p>
          </p:txBody>
        </p:sp>
        <p:sp>
          <p:nvSpPr>
            <p:cNvPr id="194" name="TextBox 89">
              <a:extLst>
                <a:ext uri="{FF2B5EF4-FFF2-40B4-BE49-F238E27FC236}">
                  <a16:creationId xmlns:a16="http://schemas.microsoft.com/office/drawing/2014/main" xmlns="" id="{087A7000-F5B3-4489-BD7E-D1688462FB3A}"/>
                </a:ext>
              </a:extLst>
            </p:cNvPr>
            <p:cNvSpPr txBox="1"/>
            <p:nvPr/>
          </p:nvSpPr>
          <p:spPr>
            <a:xfrm>
              <a:off x="334116" y="2209524"/>
              <a:ext cx="354604" cy="1304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2000"/>
                </a:lnSpc>
                <a:defRPr/>
              </a:pPr>
              <a:r>
                <a:rPr lang="ru-RU" sz="1000" b="1" dirty="0">
                  <a:solidFill>
                    <a:prstClr val="black"/>
                  </a:solidFill>
                </a:rPr>
                <a:t>2,2% </a:t>
              </a:r>
              <a:endParaRPr lang="ru-RU" sz="800" b="1" i="1" dirty="0">
                <a:solidFill>
                  <a:prstClr val="black"/>
                </a:solidFill>
              </a:endParaRPr>
            </a:p>
          </p:txBody>
        </p:sp>
        <p:sp>
          <p:nvSpPr>
            <p:cNvPr id="195" name="TextBox 90">
              <a:extLst>
                <a:ext uri="{FF2B5EF4-FFF2-40B4-BE49-F238E27FC236}">
                  <a16:creationId xmlns:a16="http://schemas.microsoft.com/office/drawing/2014/main" xmlns="" id="{45E172AD-D1A6-4FC0-B11D-9F42500427E8}"/>
                </a:ext>
              </a:extLst>
            </p:cNvPr>
            <p:cNvSpPr txBox="1"/>
            <p:nvPr/>
          </p:nvSpPr>
          <p:spPr>
            <a:xfrm>
              <a:off x="241323" y="2494949"/>
              <a:ext cx="534068" cy="1304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2000"/>
                </a:lnSpc>
                <a:defRPr/>
              </a:pPr>
              <a:r>
                <a:rPr lang="ru-RU" sz="1000" b="1" i="1" dirty="0">
                  <a:solidFill>
                    <a:prstClr val="black"/>
                  </a:solidFill>
                </a:rPr>
                <a:t>2022</a:t>
              </a:r>
            </a:p>
          </p:txBody>
        </p:sp>
        <p:sp>
          <p:nvSpPr>
            <p:cNvPr id="196" name="TextBox 91">
              <a:extLst>
                <a:ext uri="{FF2B5EF4-FFF2-40B4-BE49-F238E27FC236}">
                  <a16:creationId xmlns:a16="http://schemas.microsoft.com/office/drawing/2014/main" xmlns="" id="{D87936EB-B68E-4C8C-94F8-76DB6FB78ADC}"/>
                </a:ext>
              </a:extLst>
            </p:cNvPr>
            <p:cNvSpPr txBox="1"/>
            <p:nvPr/>
          </p:nvSpPr>
          <p:spPr>
            <a:xfrm>
              <a:off x="1328196" y="2504870"/>
              <a:ext cx="534068" cy="13046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72000"/>
                </a:lnSpc>
                <a:defRPr/>
              </a:pPr>
              <a:r>
                <a:rPr lang="ru-RU" sz="1000" b="1" i="1" dirty="0">
                  <a:solidFill>
                    <a:prstClr val="black"/>
                  </a:solidFill>
                </a:rPr>
                <a:t>2023</a:t>
              </a:r>
            </a:p>
          </p:txBody>
        </p:sp>
        <p:sp>
          <p:nvSpPr>
            <p:cNvPr id="197" name="Line 93">
              <a:extLst>
                <a:ext uri="{FF2B5EF4-FFF2-40B4-BE49-F238E27FC236}">
                  <a16:creationId xmlns:a16="http://schemas.microsoft.com/office/drawing/2014/main" xmlns="" id="{9FBDB194-B5FC-4CA3-B206-62AA0D5873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6509" y="2020964"/>
              <a:ext cx="361688" cy="2237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98" name="AutoShape 928">
            <a:extLst>
              <a:ext uri="{FF2B5EF4-FFF2-40B4-BE49-F238E27FC236}">
                <a16:creationId xmlns:a16="http://schemas.microsoft.com/office/drawing/2014/main" xmlns="" id="{4E9C0167-8C4B-4EDA-A3A1-E79C40110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881" y="1528121"/>
            <a:ext cx="3311469" cy="28744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0000">
                  <a:lumMod val="60000"/>
                  <a:lumOff val="40000"/>
                </a:srgbClr>
              </a:gs>
              <a:gs pos="42000">
                <a:schemeClr val="bg1"/>
              </a:gs>
              <a:gs pos="100000">
                <a:srgbClr val="FF0000">
                  <a:lumMod val="60000"/>
                  <a:lumOff val="40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17953" tIns="35893" rIns="17953" bIns="10798" anchor="ctr">
            <a:noAutofit/>
            <a:flatTx/>
          </a:bodyPr>
          <a:lstStyle/>
          <a:p>
            <a:pPr indent="177259" algn="ctr" defTabSz="740670">
              <a:lnSpc>
                <a:spcPct val="78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000" b="1" i="1" dirty="0">
                <a:solidFill>
                  <a:prstClr val="black"/>
                </a:solidFill>
              </a:rPr>
              <a:t>Ранее предполагалось: в 2023 году – 2,3 проц.,</a:t>
            </a:r>
            <a:r>
              <a:rPr lang="en-US" sz="1000" b="1" i="1" dirty="0">
                <a:solidFill>
                  <a:prstClr val="black"/>
                </a:solidFill>
              </a:rPr>
              <a:t> </a:t>
            </a:r>
            <a:r>
              <a:rPr lang="ru-RU" sz="1000" b="1" i="1" dirty="0">
                <a:solidFill>
                  <a:prstClr val="black"/>
                </a:solidFill>
              </a:rPr>
              <a:t/>
            </a:r>
            <a:br>
              <a:rPr lang="ru-RU" sz="1000" b="1" i="1" dirty="0">
                <a:solidFill>
                  <a:prstClr val="black"/>
                </a:solidFill>
              </a:rPr>
            </a:br>
            <a:r>
              <a:rPr lang="ru-RU" sz="1000" b="1" i="1" dirty="0">
                <a:solidFill>
                  <a:prstClr val="black"/>
                </a:solidFill>
                <a:latin typeface="Arial" charset="0"/>
              </a:rPr>
              <a:t>в 2024 году – 2,5 проц.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xmlns="" id="{1CFF3F23-AF76-444B-B6DD-D6C2CF8D890E}"/>
              </a:ext>
            </a:extLst>
          </p:cNvPr>
          <p:cNvSpPr txBox="1"/>
          <p:nvPr/>
        </p:nvSpPr>
        <p:spPr>
          <a:xfrm>
            <a:off x="6574824" y="785019"/>
            <a:ext cx="3051629" cy="135401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42000">
                <a:schemeClr val="bg1"/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</p:spPr>
        <p:txBody>
          <a:bodyPr wrap="none" lIns="0" tIns="0" rIns="0" bIns="0" rtlCol="0">
            <a:spAutoFit/>
          </a:bodyPr>
          <a:lstStyle/>
          <a:p>
            <a:pPr algn="ctr" defTabSz="455793">
              <a:lnSpc>
                <a:spcPct val="80000"/>
              </a:lnSpc>
            </a:pPr>
            <a:r>
              <a:rPr lang="ru-RU" sz="1100" b="1" i="1" dirty="0">
                <a:solidFill>
                  <a:prstClr val="black"/>
                </a:solidFill>
              </a:rPr>
              <a:t>Расходы на оборону в процентах от ВВП </a:t>
            </a:r>
          </a:p>
        </p:txBody>
      </p:sp>
      <p:pic>
        <p:nvPicPr>
          <p:cNvPr id="201" name="Picture 3" descr="C:\Users\q417\Desktop\Рисунок2.png">
            <a:extLst>
              <a:ext uri="{FF2B5EF4-FFF2-40B4-BE49-F238E27FC236}">
                <a16:creationId xmlns:a16="http://schemas.microsoft.com/office/drawing/2014/main" xmlns="" id="{6CCA9638-4D0F-4119-8D57-8C5BDC1B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5894" y="882715"/>
            <a:ext cx="625260" cy="60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3" descr="C:\Users\q417\Desktop\Рисунок2.png">
            <a:extLst>
              <a:ext uri="{FF2B5EF4-FFF2-40B4-BE49-F238E27FC236}">
                <a16:creationId xmlns:a16="http://schemas.microsoft.com/office/drawing/2014/main" xmlns="" id="{18D40075-6FEC-441B-88A4-2DFB78B9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439" y="906797"/>
            <a:ext cx="625260" cy="60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2" descr="C:\Users\q512\Desktop\Фото\17.jpg">
            <a:extLst>
              <a:ext uri="{FF2B5EF4-FFF2-40B4-BE49-F238E27FC236}">
                <a16:creationId xmlns:a16="http://schemas.microsoft.com/office/drawing/2014/main" xmlns="" id="{F649B709-04A1-4360-891D-1424155D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0" y="882715"/>
            <a:ext cx="1388293" cy="852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Рисунок 220">
            <a:extLst>
              <a:ext uri="{FF2B5EF4-FFF2-40B4-BE49-F238E27FC236}">
                <a16:creationId xmlns:a16="http://schemas.microsoft.com/office/drawing/2014/main" xmlns="" id="{22D797CB-0998-46B4-B84A-4809452208DE}"/>
              </a:ext>
            </a:extLst>
          </p:cNvPr>
          <p:cNvPicPr/>
          <p:nvPr/>
        </p:nvPicPr>
        <p:blipFill rotWithShape="1">
          <a:blip r:embed="rId6"/>
          <a:srcRect l="171" t="12361" r="91195" b="68083"/>
          <a:stretch/>
        </p:blipFill>
        <p:spPr>
          <a:xfrm>
            <a:off x="73922" y="2504322"/>
            <a:ext cx="938586" cy="1267012"/>
          </a:xfrm>
          <a:prstGeom prst="rect">
            <a:avLst/>
          </a:prstGeom>
        </p:spPr>
      </p:pic>
      <p:sp>
        <p:nvSpPr>
          <p:cNvPr id="222" name="Блок-схема: процесс 221">
            <a:extLst>
              <a:ext uri="{FF2B5EF4-FFF2-40B4-BE49-F238E27FC236}">
                <a16:creationId xmlns:a16="http://schemas.microsoft.com/office/drawing/2014/main" xmlns="" id="{0EB90160-8AAE-4FC7-985B-15029924D8F6}"/>
              </a:ext>
            </a:extLst>
          </p:cNvPr>
          <p:cNvSpPr/>
          <p:nvPr/>
        </p:nvSpPr>
        <p:spPr>
          <a:xfrm>
            <a:off x="5879463" y="470347"/>
            <a:ext cx="4018488" cy="352320"/>
          </a:xfrm>
          <a:prstGeom prst="flowChartProcess">
            <a:avLst/>
          </a:prstGeom>
          <a:noFill/>
          <a:ln w="6350">
            <a:noFill/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anchor="ctr"/>
          <a:lstStyle/>
          <a:p>
            <a:pPr marL="350838" indent="-171450" algn="ctr" defTabSz="914400">
              <a:lnSpc>
                <a:spcPts val="14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Планируемое увеличение военного бюджета</a:t>
            </a:r>
          </a:p>
        </p:txBody>
      </p:sp>
      <p:sp>
        <p:nvSpPr>
          <p:cNvPr id="224" name="Блок-схема: процесс 223">
            <a:extLst>
              <a:ext uri="{FF2B5EF4-FFF2-40B4-BE49-F238E27FC236}">
                <a16:creationId xmlns:a16="http://schemas.microsoft.com/office/drawing/2014/main" xmlns="" id="{BA9D2A69-69E6-4E2C-9806-676B2D52B361}"/>
              </a:ext>
            </a:extLst>
          </p:cNvPr>
          <p:cNvSpPr/>
          <p:nvPr/>
        </p:nvSpPr>
        <p:spPr>
          <a:xfrm>
            <a:off x="5580330" y="3670060"/>
            <a:ext cx="4401840" cy="352320"/>
          </a:xfrm>
          <a:prstGeom prst="flowChartProcess">
            <a:avLst/>
          </a:prstGeom>
          <a:noFill/>
          <a:ln w="6350">
            <a:noFill/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anchor="ctr"/>
          <a:lstStyle/>
          <a:p>
            <a:pPr marL="350838" indent="-171450" algn="ctr" defTabSz="914400">
              <a:lnSpc>
                <a:spcPts val="12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 обеспечению надлежащего уровня укомплектованности ВС</a:t>
            </a:r>
          </a:p>
        </p:txBody>
      </p:sp>
      <p:sp>
        <p:nvSpPr>
          <p:cNvPr id="225" name="Блок-схема: процесс 224">
            <a:extLst>
              <a:ext uri="{FF2B5EF4-FFF2-40B4-BE49-F238E27FC236}">
                <a16:creationId xmlns:a16="http://schemas.microsoft.com/office/drawing/2014/main" xmlns="" id="{F2A28A4C-23FA-4563-B340-E5B74A00B1B5}"/>
              </a:ext>
            </a:extLst>
          </p:cNvPr>
          <p:cNvSpPr/>
          <p:nvPr/>
        </p:nvSpPr>
        <p:spPr>
          <a:xfrm>
            <a:off x="464939" y="475186"/>
            <a:ext cx="4401840" cy="352320"/>
          </a:xfrm>
          <a:prstGeom prst="flowChartProcess">
            <a:avLst/>
          </a:prstGeom>
          <a:noFill/>
          <a:ln w="6350">
            <a:noFill/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anchor="ctr"/>
          <a:lstStyle/>
          <a:p>
            <a:pPr marL="350838" indent="-171450" algn="ctr" defTabSz="914400">
              <a:lnSpc>
                <a:spcPts val="1400"/>
              </a:lnSpc>
              <a:buFont typeface="Wingdings" panose="05000000000000000000" pitchFamily="2" charset="2"/>
              <a:buChar char="q"/>
            </a:pPr>
            <a:r>
              <a:rPr lang="ru-RU" sz="1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боевого и численного состава ВС</a:t>
            </a:r>
          </a:p>
        </p:txBody>
      </p:sp>
      <p:sp>
        <p:nvSpPr>
          <p:cNvPr id="227" name="Блок-схема: процесс 226">
            <a:extLst>
              <a:ext uri="{FF2B5EF4-FFF2-40B4-BE49-F238E27FC236}">
                <a16:creationId xmlns:a16="http://schemas.microsoft.com/office/drawing/2014/main" xmlns="" id="{2F0C1C1E-A658-42A3-8620-86336F568570}"/>
              </a:ext>
            </a:extLst>
          </p:cNvPr>
          <p:cNvSpPr/>
          <p:nvPr/>
        </p:nvSpPr>
        <p:spPr>
          <a:xfrm>
            <a:off x="813019" y="1890647"/>
            <a:ext cx="4401840" cy="352320"/>
          </a:xfrm>
          <a:prstGeom prst="flowChartProcess">
            <a:avLst/>
          </a:prstGeom>
          <a:noFill/>
          <a:ln w="6350">
            <a:noFill/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anchor="ctr"/>
          <a:lstStyle/>
          <a:p>
            <a:pPr marL="350838" indent="-171450" algn="ctr" defTabSz="914400">
              <a:lnSpc>
                <a:spcPts val="12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мероприятий по реализации планов создания в СВ РП двух механизированных дивизий</a:t>
            </a:r>
          </a:p>
        </p:txBody>
      </p:sp>
      <p:pic>
        <p:nvPicPr>
          <p:cNvPr id="228" name="Рисунок 227">
            <a:extLst>
              <a:ext uri="{FF2B5EF4-FFF2-40B4-BE49-F238E27FC236}">
                <a16:creationId xmlns:a16="http://schemas.microsoft.com/office/drawing/2014/main" xmlns="" id="{98831540-FB3A-492C-AE79-72B2C7189EC1}"/>
              </a:ext>
            </a:extLst>
          </p:cNvPr>
          <p:cNvPicPr/>
          <p:nvPr/>
        </p:nvPicPr>
        <p:blipFill rotWithShape="1">
          <a:blip r:embed="rId6"/>
          <a:srcRect l="171" t="37600" r="45221" b="57728"/>
          <a:stretch/>
        </p:blipFill>
        <p:spPr>
          <a:xfrm>
            <a:off x="132527" y="4401593"/>
            <a:ext cx="5935996" cy="372434"/>
          </a:xfrm>
          <a:prstGeom prst="rect">
            <a:avLst/>
          </a:prstGeom>
        </p:spPr>
      </p:pic>
      <p:sp>
        <p:nvSpPr>
          <p:cNvPr id="229" name="Блок-схема: процесс 228">
            <a:extLst>
              <a:ext uri="{FF2B5EF4-FFF2-40B4-BE49-F238E27FC236}">
                <a16:creationId xmlns:a16="http://schemas.microsoft.com/office/drawing/2014/main" xmlns="" id="{E6A73272-75CB-43C2-9BAB-A124BF0C9F28}"/>
              </a:ext>
            </a:extLst>
          </p:cNvPr>
          <p:cNvSpPr/>
          <p:nvPr/>
        </p:nvSpPr>
        <p:spPr>
          <a:xfrm>
            <a:off x="680090" y="4008389"/>
            <a:ext cx="4401840" cy="352320"/>
          </a:xfrm>
          <a:prstGeom prst="flowChartProcess">
            <a:avLst/>
          </a:prstGeom>
          <a:noFill/>
          <a:ln w="6350">
            <a:noFill/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anchor="ctr"/>
          <a:lstStyle/>
          <a:p>
            <a:pPr marL="350838" indent="-171450" algn="ctr" defTabSz="914400">
              <a:lnSpc>
                <a:spcPts val="12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ru-RU" sz="1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Планы формирования в структуре войск </a:t>
            </a:r>
            <a:r>
              <a:rPr lang="ru-RU" sz="1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ТерО</a:t>
            </a:r>
            <a:r>
              <a:rPr lang="ru-RU" sz="1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«компонента обороны приграничья»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06C14945-881F-43B4-9596-E3C14CE311A7}"/>
              </a:ext>
            </a:extLst>
          </p:cNvPr>
          <p:cNvPicPr/>
          <p:nvPr/>
        </p:nvPicPr>
        <p:blipFill rotWithShape="1">
          <a:blip r:embed="rId6"/>
          <a:srcRect l="8955" t="12361" r="45221" b="68083"/>
          <a:stretch/>
        </p:blipFill>
        <p:spPr>
          <a:xfrm>
            <a:off x="1047384" y="2288274"/>
            <a:ext cx="4981197" cy="155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8112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10308</TotalTime>
  <Words>2614</Words>
  <Application>Microsoft Office PowerPoint</Application>
  <PresentationFormat>Произвольный</PresentationFormat>
  <Paragraphs>582</Paragraphs>
  <Slides>19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blank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Башко М.Н.</dc:creator>
  <cp:lastModifiedBy>КОЛОМИЙЦЕВА Юлия Александровна</cp:lastModifiedBy>
  <cp:revision>1281</cp:revision>
  <cp:lastPrinted>2022-10-06T05:02:55Z</cp:lastPrinted>
  <dcterms:created xsi:type="dcterms:W3CDTF">2009-02-13T10:42:04Z</dcterms:created>
  <dcterms:modified xsi:type="dcterms:W3CDTF">2022-10-28T11:53:42Z</dcterms:modified>
</cp:coreProperties>
</file>