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927-C803-4E9C-BAFD-F92BA211EE16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D3E5-5260-4755-B8E7-D72B32B37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8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E927-C803-4E9C-BAFD-F92BA211EE16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BD3E5-5260-4755-B8E7-D72B32B37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3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7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2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1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9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6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5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33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(16:9)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КОЛОМИЙЦЕВА Юлия Александровна</cp:lastModifiedBy>
  <cp:revision>2</cp:revision>
  <dcterms:created xsi:type="dcterms:W3CDTF">2023-08-14T06:22:39Z</dcterms:created>
  <dcterms:modified xsi:type="dcterms:W3CDTF">2023-09-06T07:18:21Z</dcterms:modified>
</cp:coreProperties>
</file>